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57" r:id="rId3"/>
    <p:sldId id="258" r:id="rId4"/>
    <p:sldId id="262" r:id="rId5"/>
    <p:sldId id="260" r:id="rId6"/>
    <p:sldId id="263" r:id="rId7"/>
    <p:sldId id="259" r:id="rId8"/>
    <p:sldId id="261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6D94C-17F4-41FB-23FE-6CA989208E01}" v="168" dt="2024-11-08T07:01:56.073"/>
    <p1510:client id="{3873D75D-A619-875E-7B63-803A6EA3CFE4}" v="101" dt="2024-11-08T08:02:53.661"/>
    <p1510:client id="{727C0B3D-2E2C-FE5F-3D1A-9D3923245190}" v="86" dt="2024-11-07T17:38:37.865"/>
    <p1510:client id="{B86D79EF-F83D-A3DA-C441-C1AB0581990C}" v="3" dt="2024-11-07T17:25:28.535"/>
    <p1510:client id="{B870A206-5FD9-4046-A96A-B7A82447E8E5}" v="1" dt="2024-11-07T15:23:28.644"/>
    <p1510:client id="{C0F45C3A-EBB7-0B3F-BB1F-BFE8C90C3955}" v="55" dt="2024-11-08T08:15:06.051"/>
    <p1510:client id="{D0A17801-9AEF-D2D1-9078-141EEE7D81EF}" v="259" dt="2024-11-07T17:16:12.362"/>
    <p1510:client id="{E960F7D5-E78B-BDE8-1397-2AD215BD4E5E}" v="17" dt="2024-11-07T15:56:36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viewProps" Target="viewProps.xml" Id="rId1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presProps" Target="presProps.xml" Id="rId1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tableStyles" Target="tableStyles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9.xml" Id="rId10" /><Relationship Type="http://schemas.openxmlformats.org/officeDocument/2006/relationships/theme" Target="theme/theme1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microsoft.com/office/2015/10/relationships/revisionInfo" Target="revisionInfo.xml" Id="rId22" 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9A1C7-EC77-4352-B55A-E518CA193E9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CC6DA3-8C11-451E-B5AF-1D05F6B1D357}">
      <dgm:prSet/>
      <dgm:spPr/>
      <dgm:t>
        <a:bodyPr/>
        <a:lstStyle/>
        <a:p>
          <a:r>
            <a:rPr lang="en-US"/>
            <a:t>Covid-19</a:t>
          </a:r>
        </a:p>
      </dgm:t>
    </dgm:pt>
    <dgm:pt modelId="{28C0AF64-5FF9-4F66-A449-131CE8A40572}" type="parTrans" cxnId="{ECDAB806-3516-4236-8029-95AC8CE579B0}">
      <dgm:prSet/>
      <dgm:spPr/>
      <dgm:t>
        <a:bodyPr/>
        <a:lstStyle/>
        <a:p>
          <a:endParaRPr lang="en-US"/>
        </a:p>
      </dgm:t>
    </dgm:pt>
    <dgm:pt modelId="{5A09636C-8088-4C0E-8701-4C3B67B16D0C}" type="sibTrans" cxnId="{ECDAB806-3516-4236-8029-95AC8CE579B0}">
      <dgm:prSet/>
      <dgm:spPr/>
      <dgm:t>
        <a:bodyPr/>
        <a:lstStyle/>
        <a:p>
          <a:endParaRPr lang="en-US"/>
        </a:p>
      </dgm:t>
    </dgm:pt>
    <dgm:pt modelId="{7B11470D-EFF3-419B-8ABB-936668DB7934}">
      <dgm:prSet/>
      <dgm:spPr/>
      <dgm:t>
        <a:bodyPr/>
        <a:lstStyle/>
        <a:p>
          <a:r>
            <a:rPr lang="en-US"/>
            <a:t>Impact of covid-19</a:t>
          </a:r>
        </a:p>
      </dgm:t>
    </dgm:pt>
    <dgm:pt modelId="{66EE84B7-5882-4981-98D0-94AAB234D69F}" type="parTrans" cxnId="{99E71EF9-22FE-49E2-AE3B-71B4A4FC4527}">
      <dgm:prSet/>
      <dgm:spPr/>
      <dgm:t>
        <a:bodyPr/>
        <a:lstStyle/>
        <a:p>
          <a:endParaRPr lang="en-US"/>
        </a:p>
      </dgm:t>
    </dgm:pt>
    <dgm:pt modelId="{0F5BCF56-6AB6-4657-B833-03D26A96A866}" type="sibTrans" cxnId="{99E71EF9-22FE-49E2-AE3B-71B4A4FC4527}">
      <dgm:prSet/>
      <dgm:spPr/>
      <dgm:t>
        <a:bodyPr/>
        <a:lstStyle/>
        <a:p>
          <a:endParaRPr lang="en-US"/>
        </a:p>
      </dgm:t>
    </dgm:pt>
    <dgm:pt modelId="{A08C014F-0D80-4399-952D-AB4BC16D6F06}">
      <dgm:prSet/>
      <dgm:spPr/>
      <dgm:t>
        <a:bodyPr/>
        <a:lstStyle/>
        <a:p>
          <a:r>
            <a:rPr lang="en-US"/>
            <a:t>Vaccination efforts &amp; importance</a:t>
          </a:r>
        </a:p>
      </dgm:t>
    </dgm:pt>
    <dgm:pt modelId="{742A42D2-906E-4F46-ADF6-4CC3728BAA33}" type="parTrans" cxnId="{430A0E5A-D01A-4B8B-936B-B700490B56EC}">
      <dgm:prSet/>
      <dgm:spPr/>
      <dgm:t>
        <a:bodyPr/>
        <a:lstStyle/>
        <a:p>
          <a:endParaRPr lang="en-US"/>
        </a:p>
      </dgm:t>
    </dgm:pt>
    <dgm:pt modelId="{DA2D156D-0C43-47EE-BC3A-D548A9C8A550}" type="sibTrans" cxnId="{430A0E5A-D01A-4B8B-936B-B700490B56EC}">
      <dgm:prSet/>
      <dgm:spPr/>
      <dgm:t>
        <a:bodyPr/>
        <a:lstStyle/>
        <a:p>
          <a:endParaRPr lang="en-US"/>
        </a:p>
      </dgm:t>
    </dgm:pt>
    <dgm:pt modelId="{831EA27A-79B8-4322-913F-205A593C2E2D}">
      <dgm:prSet/>
      <dgm:spPr/>
      <dgm:t>
        <a:bodyPr/>
        <a:lstStyle/>
        <a:p>
          <a:r>
            <a:rPr lang="en-US"/>
            <a:t>Dashboard</a:t>
          </a:r>
        </a:p>
      </dgm:t>
    </dgm:pt>
    <dgm:pt modelId="{F154321C-4488-43DB-A3BB-430116A85145}" type="parTrans" cxnId="{6C75BEF5-610E-4879-BD04-53802B0F9580}">
      <dgm:prSet/>
      <dgm:spPr/>
      <dgm:t>
        <a:bodyPr/>
        <a:lstStyle/>
        <a:p>
          <a:endParaRPr lang="en-US"/>
        </a:p>
      </dgm:t>
    </dgm:pt>
    <dgm:pt modelId="{6095BF42-6178-4D81-A978-F97A27DD2C9A}" type="sibTrans" cxnId="{6C75BEF5-610E-4879-BD04-53802B0F9580}">
      <dgm:prSet/>
      <dgm:spPr/>
      <dgm:t>
        <a:bodyPr/>
        <a:lstStyle/>
        <a:p>
          <a:endParaRPr lang="en-US"/>
        </a:p>
      </dgm:t>
    </dgm:pt>
    <dgm:pt modelId="{B128F97D-F7A4-4B24-88D5-F0F3ED9A053D}">
      <dgm:prSet/>
      <dgm:spPr/>
      <dgm:t>
        <a:bodyPr/>
        <a:lstStyle/>
        <a:p>
          <a:r>
            <a:rPr lang="en-US"/>
            <a:t>Country wise report</a:t>
          </a:r>
        </a:p>
      </dgm:t>
    </dgm:pt>
    <dgm:pt modelId="{1FF6A2F8-2AE7-48E7-8E7F-9E67590543EA}" type="parTrans" cxnId="{83B1C2C4-C917-483A-9EEE-47C13058D071}">
      <dgm:prSet/>
      <dgm:spPr/>
      <dgm:t>
        <a:bodyPr/>
        <a:lstStyle/>
        <a:p>
          <a:endParaRPr lang="en-US"/>
        </a:p>
      </dgm:t>
    </dgm:pt>
    <dgm:pt modelId="{AF1EEF47-8BCC-4FBE-9D06-0B89AEE5B44A}" type="sibTrans" cxnId="{83B1C2C4-C917-483A-9EEE-47C13058D071}">
      <dgm:prSet/>
      <dgm:spPr/>
      <dgm:t>
        <a:bodyPr/>
        <a:lstStyle/>
        <a:p>
          <a:endParaRPr lang="en-US"/>
        </a:p>
      </dgm:t>
    </dgm:pt>
    <dgm:pt modelId="{C2CFB703-FDC7-410F-84F7-7F8B89862978}">
      <dgm:prSet/>
      <dgm:spPr/>
      <dgm:t>
        <a:bodyPr/>
        <a:lstStyle/>
        <a:p>
          <a:r>
            <a:rPr lang="en-US"/>
            <a:t>Stacked bar graph</a:t>
          </a:r>
        </a:p>
      </dgm:t>
    </dgm:pt>
    <dgm:pt modelId="{34E02AD2-7202-4311-A3E0-C05191DFCC7E}" type="parTrans" cxnId="{B90EC59F-F13E-49F3-A79F-7E7344C17C7C}">
      <dgm:prSet/>
      <dgm:spPr/>
      <dgm:t>
        <a:bodyPr/>
        <a:lstStyle/>
        <a:p>
          <a:endParaRPr lang="en-US"/>
        </a:p>
      </dgm:t>
    </dgm:pt>
    <dgm:pt modelId="{385478C9-405B-47C1-A971-3F81E4176A5F}" type="sibTrans" cxnId="{B90EC59F-F13E-49F3-A79F-7E7344C17C7C}">
      <dgm:prSet/>
      <dgm:spPr/>
      <dgm:t>
        <a:bodyPr/>
        <a:lstStyle/>
        <a:p>
          <a:endParaRPr lang="en-US"/>
        </a:p>
      </dgm:t>
    </dgm:pt>
    <dgm:pt modelId="{88259339-7C7C-4D18-8D00-BC074D431173}">
      <dgm:prSet/>
      <dgm:spPr/>
      <dgm:t>
        <a:bodyPr/>
        <a:lstStyle/>
        <a:p>
          <a:r>
            <a:rPr lang="en-US"/>
            <a:t>Pie chart</a:t>
          </a:r>
        </a:p>
      </dgm:t>
    </dgm:pt>
    <dgm:pt modelId="{A16AB35D-ACB3-4A6D-8B3F-443BF7EF6690}" type="parTrans" cxnId="{99FFE029-EC46-4E9C-8B9E-C4E53C750FE6}">
      <dgm:prSet/>
      <dgm:spPr/>
      <dgm:t>
        <a:bodyPr/>
        <a:lstStyle/>
        <a:p>
          <a:endParaRPr lang="en-US"/>
        </a:p>
      </dgm:t>
    </dgm:pt>
    <dgm:pt modelId="{2B908D82-B7B9-4218-957B-A6D2E48278ED}" type="sibTrans" cxnId="{99FFE029-EC46-4E9C-8B9E-C4E53C750FE6}">
      <dgm:prSet/>
      <dgm:spPr/>
      <dgm:t>
        <a:bodyPr/>
        <a:lstStyle/>
        <a:p>
          <a:endParaRPr lang="en-US"/>
        </a:p>
      </dgm:t>
    </dgm:pt>
    <dgm:pt modelId="{C729056B-02BE-4CAC-9D79-E6349B62F67F}">
      <dgm:prSet/>
      <dgm:spPr/>
      <dgm:t>
        <a:bodyPr/>
        <a:lstStyle/>
        <a:p>
          <a:r>
            <a:rPr lang="en-US"/>
            <a:t>Line Chart</a:t>
          </a:r>
        </a:p>
      </dgm:t>
    </dgm:pt>
    <dgm:pt modelId="{756075C0-61CE-4D51-A4FA-E1480E8355A1}" type="parTrans" cxnId="{B023E126-A792-4A71-81DB-32290B02F8F5}">
      <dgm:prSet/>
      <dgm:spPr/>
      <dgm:t>
        <a:bodyPr/>
        <a:lstStyle/>
        <a:p>
          <a:endParaRPr lang="en-US"/>
        </a:p>
      </dgm:t>
    </dgm:pt>
    <dgm:pt modelId="{4566EE89-4959-4434-87FD-0CF3F7DF85D6}" type="sibTrans" cxnId="{B023E126-A792-4A71-81DB-32290B02F8F5}">
      <dgm:prSet/>
      <dgm:spPr/>
      <dgm:t>
        <a:bodyPr/>
        <a:lstStyle/>
        <a:p>
          <a:endParaRPr lang="en-US"/>
        </a:p>
      </dgm:t>
    </dgm:pt>
    <dgm:pt modelId="{E86A327A-B064-48A2-8A21-CD73AA5AA0AD}">
      <dgm:prSet/>
      <dgm:spPr/>
      <dgm:t>
        <a:bodyPr/>
        <a:lstStyle/>
        <a:p>
          <a:r>
            <a:rPr lang="en-US"/>
            <a:t>Map</a:t>
          </a:r>
        </a:p>
      </dgm:t>
    </dgm:pt>
    <dgm:pt modelId="{A3F00168-EADE-4606-9BFD-EB51F5BD8854}" type="parTrans" cxnId="{EBE94B04-376A-4658-B865-1511894585E0}">
      <dgm:prSet/>
      <dgm:spPr/>
      <dgm:t>
        <a:bodyPr/>
        <a:lstStyle/>
        <a:p>
          <a:endParaRPr lang="en-US"/>
        </a:p>
      </dgm:t>
    </dgm:pt>
    <dgm:pt modelId="{4084E829-D8B8-4D03-BDC5-DBF73D9E6D4A}" type="sibTrans" cxnId="{EBE94B04-376A-4658-B865-1511894585E0}">
      <dgm:prSet/>
      <dgm:spPr/>
      <dgm:t>
        <a:bodyPr/>
        <a:lstStyle/>
        <a:p>
          <a:endParaRPr lang="en-US"/>
        </a:p>
      </dgm:t>
    </dgm:pt>
    <dgm:pt modelId="{E279A81B-7D9E-4F0F-9241-C9BCC0B0E392}">
      <dgm:prSet/>
      <dgm:spPr/>
      <dgm:t>
        <a:bodyPr/>
        <a:lstStyle/>
        <a:p>
          <a:r>
            <a:rPr lang="en-US"/>
            <a:t>Details</a:t>
          </a:r>
        </a:p>
      </dgm:t>
    </dgm:pt>
    <dgm:pt modelId="{33C8F28C-A079-4ADE-AECD-D31C10937521}" type="parTrans" cxnId="{B66B2362-E02D-4029-811C-3FED6B4109F8}">
      <dgm:prSet/>
      <dgm:spPr/>
      <dgm:t>
        <a:bodyPr/>
        <a:lstStyle/>
        <a:p>
          <a:endParaRPr lang="en-US"/>
        </a:p>
      </dgm:t>
    </dgm:pt>
    <dgm:pt modelId="{4D391280-50B1-495E-B9B9-EFF5783102D5}" type="sibTrans" cxnId="{B66B2362-E02D-4029-811C-3FED6B4109F8}">
      <dgm:prSet/>
      <dgm:spPr/>
      <dgm:t>
        <a:bodyPr/>
        <a:lstStyle/>
        <a:p>
          <a:endParaRPr lang="en-US"/>
        </a:p>
      </dgm:t>
    </dgm:pt>
    <dgm:pt modelId="{4436CEC0-0AD2-4E69-BE17-BE5E7B0C2101}">
      <dgm:prSet/>
      <dgm:spPr/>
      <dgm:t>
        <a:bodyPr/>
        <a:lstStyle/>
        <a:p>
          <a:r>
            <a:rPr lang="en-US"/>
            <a:t>Case studies</a:t>
          </a:r>
        </a:p>
      </dgm:t>
    </dgm:pt>
    <dgm:pt modelId="{2DBEC892-5F8B-4167-8DF8-FF7D22FEB16A}" type="parTrans" cxnId="{6C94ACEB-68B3-44B4-AC32-51BB862A17DC}">
      <dgm:prSet/>
      <dgm:spPr/>
      <dgm:t>
        <a:bodyPr/>
        <a:lstStyle/>
        <a:p>
          <a:endParaRPr lang="en-US"/>
        </a:p>
      </dgm:t>
    </dgm:pt>
    <dgm:pt modelId="{04777E06-0AB7-4A07-A77D-894513990BE3}" type="sibTrans" cxnId="{6C94ACEB-68B3-44B4-AC32-51BB862A17DC}">
      <dgm:prSet/>
      <dgm:spPr/>
      <dgm:t>
        <a:bodyPr/>
        <a:lstStyle/>
        <a:p>
          <a:endParaRPr lang="en-US"/>
        </a:p>
      </dgm:t>
    </dgm:pt>
    <dgm:pt modelId="{E498C32E-2442-4D07-B902-F68184F0A6B2}">
      <dgm:prSet/>
      <dgm:spPr/>
      <dgm:t>
        <a:bodyPr/>
        <a:lstStyle/>
        <a:p>
          <a:r>
            <a:rPr lang="en-US"/>
            <a:t>Conclusion</a:t>
          </a:r>
        </a:p>
      </dgm:t>
    </dgm:pt>
    <dgm:pt modelId="{B827301E-1575-4AE6-B654-478D4404774E}" type="parTrans" cxnId="{D08E84AE-96EB-42E6-97E9-99B75609CBA1}">
      <dgm:prSet/>
      <dgm:spPr/>
      <dgm:t>
        <a:bodyPr/>
        <a:lstStyle/>
        <a:p>
          <a:endParaRPr lang="en-US"/>
        </a:p>
      </dgm:t>
    </dgm:pt>
    <dgm:pt modelId="{6AFC332F-DE41-42F4-9E84-79AC3758DC7D}" type="sibTrans" cxnId="{D08E84AE-96EB-42E6-97E9-99B75609CBA1}">
      <dgm:prSet/>
      <dgm:spPr/>
      <dgm:t>
        <a:bodyPr/>
        <a:lstStyle/>
        <a:p>
          <a:endParaRPr lang="en-US"/>
        </a:p>
      </dgm:t>
    </dgm:pt>
    <dgm:pt modelId="{491CFF0A-28D7-4226-AA8F-337DFC016ECB}" type="pres">
      <dgm:prSet presAssocID="{9CC9A1C7-EC77-4352-B55A-E518CA193E91}" presName="diagram" presStyleCnt="0">
        <dgm:presLayoutVars>
          <dgm:dir/>
          <dgm:resizeHandles val="exact"/>
        </dgm:presLayoutVars>
      </dgm:prSet>
      <dgm:spPr/>
    </dgm:pt>
    <dgm:pt modelId="{6EFD8257-0B95-422A-B7A0-8BB8E67F2AEC}" type="pres">
      <dgm:prSet presAssocID="{D2CC6DA3-8C11-451E-B5AF-1D05F6B1D357}" presName="node" presStyleLbl="node1" presStyleIdx="0" presStyleCnt="12">
        <dgm:presLayoutVars>
          <dgm:bulletEnabled val="1"/>
        </dgm:presLayoutVars>
      </dgm:prSet>
      <dgm:spPr/>
    </dgm:pt>
    <dgm:pt modelId="{338781E7-B245-4B47-93FA-EAD9EE07D5CD}" type="pres">
      <dgm:prSet presAssocID="{5A09636C-8088-4C0E-8701-4C3B67B16D0C}" presName="sibTrans" presStyleCnt="0"/>
      <dgm:spPr/>
    </dgm:pt>
    <dgm:pt modelId="{045338FF-6140-4E89-BBB0-85CE11A530E3}" type="pres">
      <dgm:prSet presAssocID="{7B11470D-EFF3-419B-8ABB-936668DB7934}" presName="node" presStyleLbl="node1" presStyleIdx="1" presStyleCnt="12">
        <dgm:presLayoutVars>
          <dgm:bulletEnabled val="1"/>
        </dgm:presLayoutVars>
      </dgm:prSet>
      <dgm:spPr/>
    </dgm:pt>
    <dgm:pt modelId="{DB699F04-185E-4D45-AA1C-49F6F4DE4310}" type="pres">
      <dgm:prSet presAssocID="{0F5BCF56-6AB6-4657-B833-03D26A96A866}" presName="sibTrans" presStyleCnt="0"/>
      <dgm:spPr/>
    </dgm:pt>
    <dgm:pt modelId="{C89D8EDE-CC24-4757-A3C1-235FD4943A29}" type="pres">
      <dgm:prSet presAssocID="{A08C014F-0D80-4399-952D-AB4BC16D6F06}" presName="node" presStyleLbl="node1" presStyleIdx="2" presStyleCnt="12">
        <dgm:presLayoutVars>
          <dgm:bulletEnabled val="1"/>
        </dgm:presLayoutVars>
      </dgm:prSet>
      <dgm:spPr/>
    </dgm:pt>
    <dgm:pt modelId="{00FBF48A-50B0-462E-8A67-258837BB588A}" type="pres">
      <dgm:prSet presAssocID="{DA2D156D-0C43-47EE-BC3A-D548A9C8A550}" presName="sibTrans" presStyleCnt="0"/>
      <dgm:spPr/>
    </dgm:pt>
    <dgm:pt modelId="{6C60104C-51C3-4735-96E1-641A56C00401}" type="pres">
      <dgm:prSet presAssocID="{831EA27A-79B8-4322-913F-205A593C2E2D}" presName="node" presStyleLbl="node1" presStyleIdx="3" presStyleCnt="12">
        <dgm:presLayoutVars>
          <dgm:bulletEnabled val="1"/>
        </dgm:presLayoutVars>
      </dgm:prSet>
      <dgm:spPr/>
    </dgm:pt>
    <dgm:pt modelId="{460B7F24-0647-487D-ADB1-B2640378D977}" type="pres">
      <dgm:prSet presAssocID="{6095BF42-6178-4D81-A978-F97A27DD2C9A}" presName="sibTrans" presStyleCnt="0"/>
      <dgm:spPr/>
    </dgm:pt>
    <dgm:pt modelId="{F9E6C9F4-747F-49B8-826A-B173DC65DF82}" type="pres">
      <dgm:prSet presAssocID="{B128F97D-F7A4-4B24-88D5-F0F3ED9A053D}" presName="node" presStyleLbl="node1" presStyleIdx="4" presStyleCnt="12">
        <dgm:presLayoutVars>
          <dgm:bulletEnabled val="1"/>
        </dgm:presLayoutVars>
      </dgm:prSet>
      <dgm:spPr/>
    </dgm:pt>
    <dgm:pt modelId="{25A82DA4-072E-417E-A126-FD28290C2B09}" type="pres">
      <dgm:prSet presAssocID="{AF1EEF47-8BCC-4FBE-9D06-0B89AEE5B44A}" presName="sibTrans" presStyleCnt="0"/>
      <dgm:spPr/>
    </dgm:pt>
    <dgm:pt modelId="{274F0DB7-82A3-4228-9FBA-1E99ABE84A76}" type="pres">
      <dgm:prSet presAssocID="{C2CFB703-FDC7-410F-84F7-7F8B89862978}" presName="node" presStyleLbl="node1" presStyleIdx="5" presStyleCnt="12">
        <dgm:presLayoutVars>
          <dgm:bulletEnabled val="1"/>
        </dgm:presLayoutVars>
      </dgm:prSet>
      <dgm:spPr/>
    </dgm:pt>
    <dgm:pt modelId="{F98547CA-DA25-4E15-ACC1-5E86B0F7EE64}" type="pres">
      <dgm:prSet presAssocID="{385478C9-405B-47C1-A971-3F81E4176A5F}" presName="sibTrans" presStyleCnt="0"/>
      <dgm:spPr/>
    </dgm:pt>
    <dgm:pt modelId="{C8BEBE36-49B1-4865-A91D-FED2FADBAB39}" type="pres">
      <dgm:prSet presAssocID="{88259339-7C7C-4D18-8D00-BC074D431173}" presName="node" presStyleLbl="node1" presStyleIdx="6" presStyleCnt="12">
        <dgm:presLayoutVars>
          <dgm:bulletEnabled val="1"/>
        </dgm:presLayoutVars>
      </dgm:prSet>
      <dgm:spPr/>
    </dgm:pt>
    <dgm:pt modelId="{BDBC9F9C-2F65-4BD9-8727-F86B326C8ADF}" type="pres">
      <dgm:prSet presAssocID="{2B908D82-B7B9-4218-957B-A6D2E48278ED}" presName="sibTrans" presStyleCnt="0"/>
      <dgm:spPr/>
    </dgm:pt>
    <dgm:pt modelId="{9DA30502-B860-4517-9208-5253E6AF8E1B}" type="pres">
      <dgm:prSet presAssocID="{C729056B-02BE-4CAC-9D79-E6349B62F67F}" presName="node" presStyleLbl="node1" presStyleIdx="7" presStyleCnt="12">
        <dgm:presLayoutVars>
          <dgm:bulletEnabled val="1"/>
        </dgm:presLayoutVars>
      </dgm:prSet>
      <dgm:spPr/>
    </dgm:pt>
    <dgm:pt modelId="{744CF702-2295-4616-9DBD-0FE920E408BB}" type="pres">
      <dgm:prSet presAssocID="{4566EE89-4959-4434-87FD-0CF3F7DF85D6}" presName="sibTrans" presStyleCnt="0"/>
      <dgm:spPr/>
    </dgm:pt>
    <dgm:pt modelId="{5CCC7601-D872-4C0E-8F05-3309DA177EBE}" type="pres">
      <dgm:prSet presAssocID="{E86A327A-B064-48A2-8A21-CD73AA5AA0AD}" presName="node" presStyleLbl="node1" presStyleIdx="8" presStyleCnt="12">
        <dgm:presLayoutVars>
          <dgm:bulletEnabled val="1"/>
        </dgm:presLayoutVars>
      </dgm:prSet>
      <dgm:spPr/>
    </dgm:pt>
    <dgm:pt modelId="{15EBD509-4193-46D4-A8EC-ABCD13374372}" type="pres">
      <dgm:prSet presAssocID="{4084E829-D8B8-4D03-BDC5-DBF73D9E6D4A}" presName="sibTrans" presStyleCnt="0"/>
      <dgm:spPr/>
    </dgm:pt>
    <dgm:pt modelId="{F67E3DEF-E378-4643-8158-0465DF820552}" type="pres">
      <dgm:prSet presAssocID="{E279A81B-7D9E-4F0F-9241-C9BCC0B0E392}" presName="node" presStyleLbl="node1" presStyleIdx="9" presStyleCnt="12">
        <dgm:presLayoutVars>
          <dgm:bulletEnabled val="1"/>
        </dgm:presLayoutVars>
      </dgm:prSet>
      <dgm:spPr/>
    </dgm:pt>
    <dgm:pt modelId="{7756BE21-7856-4BCC-96D5-CFE96E15EE5B}" type="pres">
      <dgm:prSet presAssocID="{4D391280-50B1-495E-B9B9-EFF5783102D5}" presName="sibTrans" presStyleCnt="0"/>
      <dgm:spPr/>
    </dgm:pt>
    <dgm:pt modelId="{0A8877FA-8DF5-4027-98AD-C5A79ED2E3A6}" type="pres">
      <dgm:prSet presAssocID="{4436CEC0-0AD2-4E69-BE17-BE5E7B0C2101}" presName="node" presStyleLbl="node1" presStyleIdx="10" presStyleCnt="12">
        <dgm:presLayoutVars>
          <dgm:bulletEnabled val="1"/>
        </dgm:presLayoutVars>
      </dgm:prSet>
      <dgm:spPr/>
    </dgm:pt>
    <dgm:pt modelId="{3330A927-8F92-4948-B2F1-8E45BD4A883F}" type="pres">
      <dgm:prSet presAssocID="{04777E06-0AB7-4A07-A77D-894513990BE3}" presName="sibTrans" presStyleCnt="0"/>
      <dgm:spPr/>
    </dgm:pt>
    <dgm:pt modelId="{B431D3AE-CA15-452B-A333-05AC9B9CF4F9}" type="pres">
      <dgm:prSet presAssocID="{E498C32E-2442-4D07-B902-F68184F0A6B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BE94B04-376A-4658-B865-1511894585E0}" srcId="{9CC9A1C7-EC77-4352-B55A-E518CA193E91}" destId="{E86A327A-B064-48A2-8A21-CD73AA5AA0AD}" srcOrd="8" destOrd="0" parTransId="{A3F00168-EADE-4606-9BFD-EB51F5BD8854}" sibTransId="{4084E829-D8B8-4D03-BDC5-DBF73D9E6D4A}"/>
    <dgm:cxn modelId="{ECDAB806-3516-4236-8029-95AC8CE579B0}" srcId="{9CC9A1C7-EC77-4352-B55A-E518CA193E91}" destId="{D2CC6DA3-8C11-451E-B5AF-1D05F6B1D357}" srcOrd="0" destOrd="0" parTransId="{28C0AF64-5FF9-4F66-A449-131CE8A40572}" sibTransId="{5A09636C-8088-4C0E-8701-4C3B67B16D0C}"/>
    <dgm:cxn modelId="{5BC6A30A-8D59-418B-A92E-CCB5DBF9375C}" type="presOf" srcId="{E279A81B-7D9E-4F0F-9241-C9BCC0B0E392}" destId="{F67E3DEF-E378-4643-8158-0465DF820552}" srcOrd="0" destOrd="0" presId="urn:microsoft.com/office/officeart/2005/8/layout/default"/>
    <dgm:cxn modelId="{7F4B8F13-0578-4A5A-B53E-0FD58EF33A71}" type="presOf" srcId="{C729056B-02BE-4CAC-9D79-E6349B62F67F}" destId="{9DA30502-B860-4517-9208-5253E6AF8E1B}" srcOrd="0" destOrd="0" presId="urn:microsoft.com/office/officeart/2005/8/layout/default"/>
    <dgm:cxn modelId="{76ED051F-2E98-40B9-A1B1-ECF18783A836}" type="presOf" srcId="{9CC9A1C7-EC77-4352-B55A-E518CA193E91}" destId="{491CFF0A-28D7-4226-AA8F-337DFC016ECB}" srcOrd="0" destOrd="0" presId="urn:microsoft.com/office/officeart/2005/8/layout/default"/>
    <dgm:cxn modelId="{B023E126-A792-4A71-81DB-32290B02F8F5}" srcId="{9CC9A1C7-EC77-4352-B55A-E518CA193E91}" destId="{C729056B-02BE-4CAC-9D79-E6349B62F67F}" srcOrd="7" destOrd="0" parTransId="{756075C0-61CE-4D51-A4FA-E1480E8355A1}" sibTransId="{4566EE89-4959-4434-87FD-0CF3F7DF85D6}"/>
    <dgm:cxn modelId="{99FFE029-EC46-4E9C-8B9E-C4E53C750FE6}" srcId="{9CC9A1C7-EC77-4352-B55A-E518CA193E91}" destId="{88259339-7C7C-4D18-8D00-BC074D431173}" srcOrd="6" destOrd="0" parTransId="{A16AB35D-ACB3-4A6D-8B3F-443BF7EF6690}" sibTransId="{2B908D82-B7B9-4218-957B-A6D2E48278ED}"/>
    <dgm:cxn modelId="{12936333-93F3-480B-AB64-A858531F3E28}" type="presOf" srcId="{4436CEC0-0AD2-4E69-BE17-BE5E7B0C2101}" destId="{0A8877FA-8DF5-4027-98AD-C5A79ED2E3A6}" srcOrd="0" destOrd="0" presId="urn:microsoft.com/office/officeart/2005/8/layout/default"/>
    <dgm:cxn modelId="{B66B2362-E02D-4029-811C-3FED6B4109F8}" srcId="{9CC9A1C7-EC77-4352-B55A-E518CA193E91}" destId="{E279A81B-7D9E-4F0F-9241-C9BCC0B0E392}" srcOrd="9" destOrd="0" parTransId="{33C8F28C-A079-4ADE-AECD-D31C10937521}" sibTransId="{4D391280-50B1-495E-B9B9-EFF5783102D5}"/>
    <dgm:cxn modelId="{04DC9262-BDA1-4D75-A827-2E1D98032530}" type="presOf" srcId="{A08C014F-0D80-4399-952D-AB4BC16D6F06}" destId="{C89D8EDE-CC24-4757-A3C1-235FD4943A29}" srcOrd="0" destOrd="0" presId="urn:microsoft.com/office/officeart/2005/8/layout/default"/>
    <dgm:cxn modelId="{233AFA69-8066-4E96-9960-20A7E5041DF5}" type="presOf" srcId="{C2CFB703-FDC7-410F-84F7-7F8B89862978}" destId="{274F0DB7-82A3-4228-9FBA-1E99ABE84A76}" srcOrd="0" destOrd="0" presId="urn:microsoft.com/office/officeart/2005/8/layout/default"/>
    <dgm:cxn modelId="{430A0E5A-D01A-4B8B-936B-B700490B56EC}" srcId="{9CC9A1C7-EC77-4352-B55A-E518CA193E91}" destId="{A08C014F-0D80-4399-952D-AB4BC16D6F06}" srcOrd="2" destOrd="0" parTransId="{742A42D2-906E-4F46-ADF6-4CC3728BAA33}" sibTransId="{DA2D156D-0C43-47EE-BC3A-D548A9C8A550}"/>
    <dgm:cxn modelId="{7477C783-F59B-4A74-B153-C6D171AB31D4}" type="presOf" srcId="{B128F97D-F7A4-4B24-88D5-F0F3ED9A053D}" destId="{F9E6C9F4-747F-49B8-826A-B173DC65DF82}" srcOrd="0" destOrd="0" presId="urn:microsoft.com/office/officeart/2005/8/layout/default"/>
    <dgm:cxn modelId="{78D6A58D-8493-4C5E-8F15-4D46A7A1D72A}" type="presOf" srcId="{88259339-7C7C-4D18-8D00-BC074D431173}" destId="{C8BEBE36-49B1-4865-A91D-FED2FADBAB39}" srcOrd="0" destOrd="0" presId="urn:microsoft.com/office/officeart/2005/8/layout/default"/>
    <dgm:cxn modelId="{088BF88F-365A-4745-8E3B-B050C0E65226}" type="presOf" srcId="{E498C32E-2442-4D07-B902-F68184F0A6B2}" destId="{B431D3AE-CA15-452B-A333-05AC9B9CF4F9}" srcOrd="0" destOrd="0" presId="urn:microsoft.com/office/officeart/2005/8/layout/default"/>
    <dgm:cxn modelId="{64B6BF94-A867-4F16-B283-DB390F238FAF}" type="presOf" srcId="{7B11470D-EFF3-419B-8ABB-936668DB7934}" destId="{045338FF-6140-4E89-BBB0-85CE11A530E3}" srcOrd="0" destOrd="0" presId="urn:microsoft.com/office/officeart/2005/8/layout/default"/>
    <dgm:cxn modelId="{B90EC59F-F13E-49F3-A79F-7E7344C17C7C}" srcId="{9CC9A1C7-EC77-4352-B55A-E518CA193E91}" destId="{C2CFB703-FDC7-410F-84F7-7F8B89862978}" srcOrd="5" destOrd="0" parTransId="{34E02AD2-7202-4311-A3E0-C05191DFCC7E}" sibTransId="{385478C9-405B-47C1-A971-3F81E4176A5F}"/>
    <dgm:cxn modelId="{D08E84AE-96EB-42E6-97E9-99B75609CBA1}" srcId="{9CC9A1C7-EC77-4352-B55A-E518CA193E91}" destId="{E498C32E-2442-4D07-B902-F68184F0A6B2}" srcOrd="11" destOrd="0" parTransId="{B827301E-1575-4AE6-B654-478D4404774E}" sibTransId="{6AFC332F-DE41-42F4-9E84-79AC3758DC7D}"/>
    <dgm:cxn modelId="{83B1C2C4-C917-483A-9EEE-47C13058D071}" srcId="{9CC9A1C7-EC77-4352-B55A-E518CA193E91}" destId="{B128F97D-F7A4-4B24-88D5-F0F3ED9A053D}" srcOrd="4" destOrd="0" parTransId="{1FF6A2F8-2AE7-48E7-8E7F-9E67590543EA}" sibTransId="{AF1EEF47-8BCC-4FBE-9D06-0B89AEE5B44A}"/>
    <dgm:cxn modelId="{094483DC-1ED2-46C6-BDDA-9D3FFE7833F6}" type="presOf" srcId="{831EA27A-79B8-4322-913F-205A593C2E2D}" destId="{6C60104C-51C3-4735-96E1-641A56C00401}" srcOrd="0" destOrd="0" presId="urn:microsoft.com/office/officeart/2005/8/layout/default"/>
    <dgm:cxn modelId="{CFB42CE6-B095-4A79-9566-660AE61845B9}" type="presOf" srcId="{E86A327A-B064-48A2-8A21-CD73AA5AA0AD}" destId="{5CCC7601-D872-4C0E-8F05-3309DA177EBE}" srcOrd="0" destOrd="0" presId="urn:microsoft.com/office/officeart/2005/8/layout/default"/>
    <dgm:cxn modelId="{F7EE0FEB-FC52-402E-8280-C5241C440FD7}" type="presOf" srcId="{D2CC6DA3-8C11-451E-B5AF-1D05F6B1D357}" destId="{6EFD8257-0B95-422A-B7A0-8BB8E67F2AEC}" srcOrd="0" destOrd="0" presId="urn:microsoft.com/office/officeart/2005/8/layout/default"/>
    <dgm:cxn modelId="{6C94ACEB-68B3-44B4-AC32-51BB862A17DC}" srcId="{9CC9A1C7-EC77-4352-B55A-E518CA193E91}" destId="{4436CEC0-0AD2-4E69-BE17-BE5E7B0C2101}" srcOrd="10" destOrd="0" parTransId="{2DBEC892-5F8B-4167-8DF8-FF7D22FEB16A}" sibTransId="{04777E06-0AB7-4A07-A77D-894513990BE3}"/>
    <dgm:cxn modelId="{6C75BEF5-610E-4879-BD04-53802B0F9580}" srcId="{9CC9A1C7-EC77-4352-B55A-E518CA193E91}" destId="{831EA27A-79B8-4322-913F-205A593C2E2D}" srcOrd="3" destOrd="0" parTransId="{F154321C-4488-43DB-A3BB-430116A85145}" sibTransId="{6095BF42-6178-4D81-A978-F97A27DD2C9A}"/>
    <dgm:cxn modelId="{99E71EF9-22FE-49E2-AE3B-71B4A4FC4527}" srcId="{9CC9A1C7-EC77-4352-B55A-E518CA193E91}" destId="{7B11470D-EFF3-419B-8ABB-936668DB7934}" srcOrd="1" destOrd="0" parTransId="{66EE84B7-5882-4981-98D0-94AAB234D69F}" sibTransId="{0F5BCF56-6AB6-4657-B833-03D26A96A866}"/>
    <dgm:cxn modelId="{6DAF7C25-645F-407E-9B0F-6ED20632DF7D}" type="presParOf" srcId="{491CFF0A-28D7-4226-AA8F-337DFC016ECB}" destId="{6EFD8257-0B95-422A-B7A0-8BB8E67F2AEC}" srcOrd="0" destOrd="0" presId="urn:microsoft.com/office/officeart/2005/8/layout/default"/>
    <dgm:cxn modelId="{26AD829B-5A3E-41DF-816A-A9578470F4F9}" type="presParOf" srcId="{491CFF0A-28D7-4226-AA8F-337DFC016ECB}" destId="{338781E7-B245-4B47-93FA-EAD9EE07D5CD}" srcOrd="1" destOrd="0" presId="urn:microsoft.com/office/officeart/2005/8/layout/default"/>
    <dgm:cxn modelId="{7CA14DED-3E49-4525-B7FF-6F3E5249F64F}" type="presParOf" srcId="{491CFF0A-28D7-4226-AA8F-337DFC016ECB}" destId="{045338FF-6140-4E89-BBB0-85CE11A530E3}" srcOrd="2" destOrd="0" presId="urn:microsoft.com/office/officeart/2005/8/layout/default"/>
    <dgm:cxn modelId="{C62E960A-7F79-4F2F-B6ED-390CB00256D1}" type="presParOf" srcId="{491CFF0A-28D7-4226-AA8F-337DFC016ECB}" destId="{DB699F04-185E-4D45-AA1C-49F6F4DE4310}" srcOrd="3" destOrd="0" presId="urn:microsoft.com/office/officeart/2005/8/layout/default"/>
    <dgm:cxn modelId="{D7698641-36BA-4FE8-B808-C4754C0F77F1}" type="presParOf" srcId="{491CFF0A-28D7-4226-AA8F-337DFC016ECB}" destId="{C89D8EDE-CC24-4757-A3C1-235FD4943A29}" srcOrd="4" destOrd="0" presId="urn:microsoft.com/office/officeart/2005/8/layout/default"/>
    <dgm:cxn modelId="{AB6E6766-3CCB-4B35-BA50-8CA1E57585A3}" type="presParOf" srcId="{491CFF0A-28D7-4226-AA8F-337DFC016ECB}" destId="{00FBF48A-50B0-462E-8A67-258837BB588A}" srcOrd="5" destOrd="0" presId="urn:microsoft.com/office/officeart/2005/8/layout/default"/>
    <dgm:cxn modelId="{27B3FF1F-0941-4659-8B95-6C03118A3D98}" type="presParOf" srcId="{491CFF0A-28D7-4226-AA8F-337DFC016ECB}" destId="{6C60104C-51C3-4735-96E1-641A56C00401}" srcOrd="6" destOrd="0" presId="urn:microsoft.com/office/officeart/2005/8/layout/default"/>
    <dgm:cxn modelId="{BC1A667F-6176-40DF-9CCF-8EA81B960168}" type="presParOf" srcId="{491CFF0A-28D7-4226-AA8F-337DFC016ECB}" destId="{460B7F24-0647-487D-ADB1-B2640378D977}" srcOrd="7" destOrd="0" presId="urn:microsoft.com/office/officeart/2005/8/layout/default"/>
    <dgm:cxn modelId="{4BC324A5-5D4D-485C-BCB2-211F8B14DA53}" type="presParOf" srcId="{491CFF0A-28D7-4226-AA8F-337DFC016ECB}" destId="{F9E6C9F4-747F-49B8-826A-B173DC65DF82}" srcOrd="8" destOrd="0" presId="urn:microsoft.com/office/officeart/2005/8/layout/default"/>
    <dgm:cxn modelId="{1D1602B0-27EF-454B-989F-375E159DBADA}" type="presParOf" srcId="{491CFF0A-28D7-4226-AA8F-337DFC016ECB}" destId="{25A82DA4-072E-417E-A126-FD28290C2B09}" srcOrd="9" destOrd="0" presId="urn:microsoft.com/office/officeart/2005/8/layout/default"/>
    <dgm:cxn modelId="{D7B7AC79-F18C-4720-8D34-2860804C2CAF}" type="presParOf" srcId="{491CFF0A-28D7-4226-AA8F-337DFC016ECB}" destId="{274F0DB7-82A3-4228-9FBA-1E99ABE84A76}" srcOrd="10" destOrd="0" presId="urn:microsoft.com/office/officeart/2005/8/layout/default"/>
    <dgm:cxn modelId="{7FFE2BF6-CDDE-4A6A-BF51-D38E04E85616}" type="presParOf" srcId="{491CFF0A-28D7-4226-AA8F-337DFC016ECB}" destId="{F98547CA-DA25-4E15-ACC1-5E86B0F7EE64}" srcOrd="11" destOrd="0" presId="urn:microsoft.com/office/officeart/2005/8/layout/default"/>
    <dgm:cxn modelId="{D269AD80-51C7-4B14-BB4B-D346B23CCCD7}" type="presParOf" srcId="{491CFF0A-28D7-4226-AA8F-337DFC016ECB}" destId="{C8BEBE36-49B1-4865-A91D-FED2FADBAB39}" srcOrd="12" destOrd="0" presId="urn:microsoft.com/office/officeart/2005/8/layout/default"/>
    <dgm:cxn modelId="{82A13310-5A0C-48DE-8138-36E77300818A}" type="presParOf" srcId="{491CFF0A-28D7-4226-AA8F-337DFC016ECB}" destId="{BDBC9F9C-2F65-4BD9-8727-F86B326C8ADF}" srcOrd="13" destOrd="0" presId="urn:microsoft.com/office/officeart/2005/8/layout/default"/>
    <dgm:cxn modelId="{E3672E02-DAB7-4583-86B0-EE838C1E2E2E}" type="presParOf" srcId="{491CFF0A-28D7-4226-AA8F-337DFC016ECB}" destId="{9DA30502-B860-4517-9208-5253E6AF8E1B}" srcOrd="14" destOrd="0" presId="urn:microsoft.com/office/officeart/2005/8/layout/default"/>
    <dgm:cxn modelId="{C36B47B1-0970-441A-A950-84713BA60176}" type="presParOf" srcId="{491CFF0A-28D7-4226-AA8F-337DFC016ECB}" destId="{744CF702-2295-4616-9DBD-0FE920E408BB}" srcOrd="15" destOrd="0" presId="urn:microsoft.com/office/officeart/2005/8/layout/default"/>
    <dgm:cxn modelId="{535F569C-D90B-4CFC-86C3-8D60E20EAEA1}" type="presParOf" srcId="{491CFF0A-28D7-4226-AA8F-337DFC016ECB}" destId="{5CCC7601-D872-4C0E-8F05-3309DA177EBE}" srcOrd="16" destOrd="0" presId="urn:microsoft.com/office/officeart/2005/8/layout/default"/>
    <dgm:cxn modelId="{DD65A2B2-2158-4C9E-B022-6AAFE8777B98}" type="presParOf" srcId="{491CFF0A-28D7-4226-AA8F-337DFC016ECB}" destId="{15EBD509-4193-46D4-A8EC-ABCD13374372}" srcOrd="17" destOrd="0" presId="urn:microsoft.com/office/officeart/2005/8/layout/default"/>
    <dgm:cxn modelId="{0B6B71DD-BA24-491B-AEF8-376166A7ADA8}" type="presParOf" srcId="{491CFF0A-28D7-4226-AA8F-337DFC016ECB}" destId="{F67E3DEF-E378-4643-8158-0465DF820552}" srcOrd="18" destOrd="0" presId="urn:microsoft.com/office/officeart/2005/8/layout/default"/>
    <dgm:cxn modelId="{DDD38F44-856A-4C43-B03F-262919D0B750}" type="presParOf" srcId="{491CFF0A-28D7-4226-AA8F-337DFC016ECB}" destId="{7756BE21-7856-4BCC-96D5-CFE96E15EE5B}" srcOrd="19" destOrd="0" presId="urn:microsoft.com/office/officeart/2005/8/layout/default"/>
    <dgm:cxn modelId="{E23F4990-C79B-4C97-A448-9FF104CC39DC}" type="presParOf" srcId="{491CFF0A-28D7-4226-AA8F-337DFC016ECB}" destId="{0A8877FA-8DF5-4027-98AD-C5A79ED2E3A6}" srcOrd="20" destOrd="0" presId="urn:microsoft.com/office/officeart/2005/8/layout/default"/>
    <dgm:cxn modelId="{9398BA79-FD6C-40AF-97A1-F0F33D0B0542}" type="presParOf" srcId="{491CFF0A-28D7-4226-AA8F-337DFC016ECB}" destId="{3330A927-8F92-4948-B2F1-8E45BD4A883F}" srcOrd="21" destOrd="0" presId="urn:microsoft.com/office/officeart/2005/8/layout/default"/>
    <dgm:cxn modelId="{9B855E32-68F0-4168-B746-95C0E4A14F4E}" type="presParOf" srcId="{491CFF0A-28D7-4226-AA8F-337DFC016ECB}" destId="{B431D3AE-CA15-452B-A333-05AC9B9CF4F9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DC1817-59E0-441C-A6CC-8F54736E95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943A34-37A8-4BFD-9257-3CE3123895B3}">
      <dgm:prSet/>
      <dgm:spPr/>
      <dgm:t>
        <a:bodyPr/>
        <a:lstStyle/>
        <a:p>
          <a:r>
            <a:rPr lang="en-US"/>
            <a:t>COVID-19 is a highly contagious respiratory illness caused by the novel coronavirus SARS-CoV-2.</a:t>
          </a:r>
        </a:p>
      </dgm:t>
    </dgm:pt>
    <dgm:pt modelId="{DC841A3E-DA58-49A9-965B-805A75F34B08}" type="parTrans" cxnId="{B02A1CB8-2CDA-4153-A041-04362FFBD24B}">
      <dgm:prSet/>
      <dgm:spPr/>
      <dgm:t>
        <a:bodyPr/>
        <a:lstStyle/>
        <a:p>
          <a:endParaRPr lang="en-US"/>
        </a:p>
      </dgm:t>
    </dgm:pt>
    <dgm:pt modelId="{8D2CFBBD-2465-4927-B524-1A113865DED0}" type="sibTrans" cxnId="{B02A1CB8-2CDA-4153-A041-04362FFBD24B}">
      <dgm:prSet/>
      <dgm:spPr/>
      <dgm:t>
        <a:bodyPr/>
        <a:lstStyle/>
        <a:p>
          <a:endParaRPr lang="en-US"/>
        </a:p>
      </dgm:t>
    </dgm:pt>
    <dgm:pt modelId="{B0F67D79-7745-4DBD-9D6E-69F094BBD28C}">
      <dgm:prSet/>
      <dgm:spPr/>
      <dgm:t>
        <a:bodyPr/>
        <a:lstStyle/>
        <a:p>
          <a:r>
            <a:rPr lang="en-US" b="1"/>
            <a:t>Origin and Transmission</a:t>
          </a:r>
          <a:r>
            <a:rPr lang="en-US"/>
            <a:t>: The virus was first identified in Wuhan, China, in December 2019. It spreads primarily through respiratory droplets when an infected person coughs, sneezes, or talks.</a:t>
          </a:r>
        </a:p>
      </dgm:t>
    </dgm:pt>
    <dgm:pt modelId="{CC3A9242-99D5-4202-904A-BC8DF178517D}" type="parTrans" cxnId="{0D91B696-2818-4CC7-B24A-EBA625B543D3}">
      <dgm:prSet/>
      <dgm:spPr/>
      <dgm:t>
        <a:bodyPr/>
        <a:lstStyle/>
        <a:p>
          <a:endParaRPr lang="en-US"/>
        </a:p>
      </dgm:t>
    </dgm:pt>
    <dgm:pt modelId="{457D1EC1-187A-4D3D-923E-589E5925CFC2}" type="sibTrans" cxnId="{0D91B696-2818-4CC7-B24A-EBA625B543D3}">
      <dgm:prSet/>
      <dgm:spPr/>
      <dgm:t>
        <a:bodyPr/>
        <a:lstStyle/>
        <a:p>
          <a:endParaRPr lang="en-US"/>
        </a:p>
      </dgm:t>
    </dgm:pt>
    <dgm:pt modelId="{352B4214-74BB-41FB-BFC2-CEB5BE4AB1B5}">
      <dgm:prSet/>
      <dgm:spPr/>
      <dgm:t>
        <a:bodyPr/>
        <a:lstStyle/>
        <a:p>
          <a:r>
            <a:rPr lang="en-US" b="1"/>
            <a:t>Symptoms</a:t>
          </a:r>
          <a:r>
            <a:rPr lang="en-US"/>
            <a:t>: Common symptoms include fever, cough, fatigue, and difficulty breathing. Some people may experience loss of taste or smell, muscle aches, and sore throat.</a:t>
          </a:r>
        </a:p>
      </dgm:t>
    </dgm:pt>
    <dgm:pt modelId="{9DAF4980-4F3E-4B6D-9CFC-BF0DC0BD1BF8}" type="parTrans" cxnId="{D9FBF6F9-5D42-487B-AE9D-5ECDA8AF3283}">
      <dgm:prSet/>
      <dgm:spPr/>
      <dgm:t>
        <a:bodyPr/>
        <a:lstStyle/>
        <a:p>
          <a:endParaRPr lang="en-US"/>
        </a:p>
      </dgm:t>
    </dgm:pt>
    <dgm:pt modelId="{2BD9CC08-A816-4C1E-BB66-BFAA6633EB0A}" type="sibTrans" cxnId="{D9FBF6F9-5D42-487B-AE9D-5ECDA8AF3283}">
      <dgm:prSet/>
      <dgm:spPr/>
      <dgm:t>
        <a:bodyPr/>
        <a:lstStyle/>
        <a:p>
          <a:endParaRPr lang="en-US"/>
        </a:p>
      </dgm:t>
    </dgm:pt>
    <dgm:pt modelId="{CE9673D2-A145-4262-838B-BD478516A9BC}" type="pres">
      <dgm:prSet presAssocID="{8FDC1817-59E0-441C-A6CC-8F54736E95B7}" presName="root" presStyleCnt="0">
        <dgm:presLayoutVars>
          <dgm:dir/>
          <dgm:resizeHandles val="exact"/>
        </dgm:presLayoutVars>
      </dgm:prSet>
      <dgm:spPr/>
    </dgm:pt>
    <dgm:pt modelId="{C850A021-28EB-43DA-A22C-9E38F3D5F122}" type="pres">
      <dgm:prSet presAssocID="{D0943A34-37A8-4BFD-9257-3CE3123895B3}" presName="compNode" presStyleCnt="0"/>
      <dgm:spPr/>
    </dgm:pt>
    <dgm:pt modelId="{67569C3A-1076-4259-9EF8-A5EC27BE4B35}" type="pres">
      <dgm:prSet presAssocID="{D0943A34-37A8-4BFD-9257-3CE3123895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97D9E2F1-48DF-40A8-97A7-CDE7163DB2C0}" type="pres">
      <dgm:prSet presAssocID="{D0943A34-37A8-4BFD-9257-3CE3123895B3}" presName="spaceRect" presStyleCnt="0"/>
      <dgm:spPr/>
    </dgm:pt>
    <dgm:pt modelId="{D7F98E90-13DA-4254-B114-3002C29EA8BD}" type="pres">
      <dgm:prSet presAssocID="{D0943A34-37A8-4BFD-9257-3CE3123895B3}" presName="textRect" presStyleLbl="revTx" presStyleIdx="0" presStyleCnt="3">
        <dgm:presLayoutVars>
          <dgm:chMax val="1"/>
          <dgm:chPref val="1"/>
        </dgm:presLayoutVars>
      </dgm:prSet>
      <dgm:spPr/>
    </dgm:pt>
    <dgm:pt modelId="{FCA8F008-7DC0-49B2-AFDF-2788AAC36872}" type="pres">
      <dgm:prSet presAssocID="{8D2CFBBD-2465-4927-B524-1A113865DED0}" presName="sibTrans" presStyleCnt="0"/>
      <dgm:spPr/>
    </dgm:pt>
    <dgm:pt modelId="{642B6A4D-F156-4CFA-9F67-F84C2D1EB265}" type="pres">
      <dgm:prSet presAssocID="{B0F67D79-7745-4DBD-9D6E-69F094BBD28C}" presName="compNode" presStyleCnt="0"/>
      <dgm:spPr/>
    </dgm:pt>
    <dgm:pt modelId="{95EF6C97-F0F7-42D0-9E8F-9E6EE924D16E}" type="pres">
      <dgm:prSet presAssocID="{B0F67D79-7745-4DBD-9D6E-69F094BBD2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dy bug"/>
        </a:ext>
      </dgm:extLst>
    </dgm:pt>
    <dgm:pt modelId="{7D3A3C98-AD4C-49BD-9416-5672F6A0151E}" type="pres">
      <dgm:prSet presAssocID="{B0F67D79-7745-4DBD-9D6E-69F094BBD28C}" presName="spaceRect" presStyleCnt="0"/>
      <dgm:spPr/>
    </dgm:pt>
    <dgm:pt modelId="{5801694C-B304-4552-A405-547E25E1AFED}" type="pres">
      <dgm:prSet presAssocID="{B0F67D79-7745-4DBD-9D6E-69F094BBD28C}" presName="textRect" presStyleLbl="revTx" presStyleIdx="1" presStyleCnt="3">
        <dgm:presLayoutVars>
          <dgm:chMax val="1"/>
          <dgm:chPref val="1"/>
        </dgm:presLayoutVars>
      </dgm:prSet>
      <dgm:spPr/>
    </dgm:pt>
    <dgm:pt modelId="{0EDEE5C2-F337-4C20-96B7-8F16623755E2}" type="pres">
      <dgm:prSet presAssocID="{457D1EC1-187A-4D3D-923E-589E5925CFC2}" presName="sibTrans" presStyleCnt="0"/>
      <dgm:spPr/>
    </dgm:pt>
    <dgm:pt modelId="{5396E3D2-A7FF-4F54-8085-0D16169F2CA8}" type="pres">
      <dgm:prSet presAssocID="{352B4214-74BB-41FB-BFC2-CEB5BE4AB1B5}" presName="compNode" presStyleCnt="0"/>
      <dgm:spPr/>
    </dgm:pt>
    <dgm:pt modelId="{8A8D6BF7-BE72-498A-96B2-7D34D824E087}" type="pres">
      <dgm:prSet presAssocID="{352B4214-74BB-41FB-BFC2-CEB5BE4AB1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781578E8-EAC0-4BDC-B620-CC5020574D34}" type="pres">
      <dgm:prSet presAssocID="{352B4214-74BB-41FB-BFC2-CEB5BE4AB1B5}" presName="spaceRect" presStyleCnt="0"/>
      <dgm:spPr/>
    </dgm:pt>
    <dgm:pt modelId="{11B46EED-BD8D-4DE9-B57A-C8E9420678B5}" type="pres">
      <dgm:prSet presAssocID="{352B4214-74BB-41FB-BFC2-CEB5BE4AB1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D91B696-2818-4CC7-B24A-EBA625B543D3}" srcId="{8FDC1817-59E0-441C-A6CC-8F54736E95B7}" destId="{B0F67D79-7745-4DBD-9D6E-69F094BBD28C}" srcOrd="1" destOrd="0" parTransId="{CC3A9242-99D5-4202-904A-BC8DF178517D}" sibTransId="{457D1EC1-187A-4D3D-923E-589E5925CFC2}"/>
    <dgm:cxn modelId="{B02A1CB8-2CDA-4153-A041-04362FFBD24B}" srcId="{8FDC1817-59E0-441C-A6CC-8F54736E95B7}" destId="{D0943A34-37A8-4BFD-9257-3CE3123895B3}" srcOrd="0" destOrd="0" parTransId="{DC841A3E-DA58-49A9-965B-805A75F34B08}" sibTransId="{8D2CFBBD-2465-4927-B524-1A113865DED0}"/>
    <dgm:cxn modelId="{3E747ABA-8484-4A96-9920-63D1BA5F74C7}" type="presOf" srcId="{352B4214-74BB-41FB-BFC2-CEB5BE4AB1B5}" destId="{11B46EED-BD8D-4DE9-B57A-C8E9420678B5}" srcOrd="0" destOrd="0" presId="urn:microsoft.com/office/officeart/2018/2/layout/IconLabelList"/>
    <dgm:cxn modelId="{115FFFC1-B916-4285-85F3-F2E8C894AF32}" type="presOf" srcId="{B0F67D79-7745-4DBD-9D6E-69F094BBD28C}" destId="{5801694C-B304-4552-A405-547E25E1AFED}" srcOrd="0" destOrd="0" presId="urn:microsoft.com/office/officeart/2018/2/layout/IconLabelList"/>
    <dgm:cxn modelId="{117401D6-223C-476D-93DA-95853FDBBFB3}" type="presOf" srcId="{D0943A34-37A8-4BFD-9257-3CE3123895B3}" destId="{D7F98E90-13DA-4254-B114-3002C29EA8BD}" srcOrd="0" destOrd="0" presId="urn:microsoft.com/office/officeart/2018/2/layout/IconLabelList"/>
    <dgm:cxn modelId="{C7A58FDF-F63E-4668-BCCD-93B04C5A1BAE}" type="presOf" srcId="{8FDC1817-59E0-441C-A6CC-8F54736E95B7}" destId="{CE9673D2-A145-4262-838B-BD478516A9BC}" srcOrd="0" destOrd="0" presId="urn:microsoft.com/office/officeart/2018/2/layout/IconLabelList"/>
    <dgm:cxn modelId="{D9FBF6F9-5D42-487B-AE9D-5ECDA8AF3283}" srcId="{8FDC1817-59E0-441C-A6CC-8F54736E95B7}" destId="{352B4214-74BB-41FB-BFC2-CEB5BE4AB1B5}" srcOrd="2" destOrd="0" parTransId="{9DAF4980-4F3E-4B6D-9CFC-BF0DC0BD1BF8}" sibTransId="{2BD9CC08-A816-4C1E-BB66-BFAA6633EB0A}"/>
    <dgm:cxn modelId="{5CEB62E6-90AF-4B4F-BD85-B48B3F7B14B0}" type="presParOf" srcId="{CE9673D2-A145-4262-838B-BD478516A9BC}" destId="{C850A021-28EB-43DA-A22C-9E38F3D5F122}" srcOrd="0" destOrd="0" presId="urn:microsoft.com/office/officeart/2018/2/layout/IconLabelList"/>
    <dgm:cxn modelId="{AB502D64-C985-4EFA-9798-94124F1F06EC}" type="presParOf" srcId="{C850A021-28EB-43DA-A22C-9E38F3D5F122}" destId="{67569C3A-1076-4259-9EF8-A5EC27BE4B35}" srcOrd="0" destOrd="0" presId="urn:microsoft.com/office/officeart/2018/2/layout/IconLabelList"/>
    <dgm:cxn modelId="{E501445B-659C-4E6B-80A3-6AF03548118E}" type="presParOf" srcId="{C850A021-28EB-43DA-A22C-9E38F3D5F122}" destId="{97D9E2F1-48DF-40A8-97A7-CDE7163DB2C0}" srcOrd="1" destOrd="0" presId="urn:microsoft.com/office/officeart/2018/2/layout/IconLabelList"/>
    <dgm:cxn modelId="{8F1473FD-5AAF-42D1-A86D-0A7A0EEEC3BC}" type="presParOf" srcId="{C850A021-28EB-43DA-A22C-9E38F3D5F122}" destId="{D7F98E90-13DA-4254-B114-3002C29EA8BD}" srcOrd="2" destOrd="0" presId="urn:microsoft.com/office/officeart/2018/2/layout/IconLabelList"/>
    <dgm:cxn modelId="{5624E6C0-0AB4-404F-9117-2F0432D4215A}" type="presParOf" srcId="{CE9673D2-A145-4262-838B-BD478516A9BC}" destId="{FCA8F008-7DC0-49B2-AFDF-2788AAC36872}" srcOrd="1" destOrd="0" presId="urn:microsoft.com/office/officeart/2018/2/layout/IconLabelList"/>
    <dgm:cxn modelId="{C780E12C-BE1E-4BBE-81BC-DF34405729D3}" type="presParOf" srcId="{CE9673D2-A145-4262-838B-BD478516A9BC}" destId="{642B6A4D-F156-4CFA-9F67-F84C2D1EB265}" srcOrd="2" destOrd="0" presId="urn:microsoft.com/office/officeart/2018/2/layout/IconLabelList"/>
    <dgm:cxn modelId="{6B4C18DA-4522-4C9C-B57E-391384DEECDC}" type="presParOf" srcId="{642B6A4D-F156-4CFA-9F67-F84C2D1EB265}" destId="{95EF6C97-F0F7-42D0-9E8F-9E6EE924D16E}" srcOrd="0" destOrd="0" presId="urn:microsoft.com/office/officeart/2018/2/layout/IconLabelList"/>
    <dgm:cxn modelId="{266507C4-2836-4B73-83CC-A5CE4A2CD4DD}" type="presParOf" srcId="{642B6A4D-F156-4CFA-9F67-F84C2D1EB265}" destId="{7D3A3C98-AD4C-49BD-9416-5672F6A0151E}" srcOrd="1" destOrd="0" presId="urn:microsoft.com/office/officeart/2018/2/layout/IconLabelList"/>
    <dgm:cxn modelId="{1C6D10F4-44ED-4C8F-BBF4-E7E38ABF7DA0}" type="presParOf" srcId="{642B6A4D-F156-4CFA-9F67-F84C2D1EB265}" destId="{5801694C-B304-4552-A405-547E25E1AFED}" srcOrd="2" destOrd="0" presId="urn:microsoft.com/office/officeart/2018/2/layout/IconLabelList"/>
    <dgm:cxn modelId="{2674B44E-966C-4606-8FD6-EE8C784A4FE6}" type="presParOf" srcId="{CE9673D2-A145-4262-838B-BD478516A9BC}" destId="{0EDEE5C2-F337-4C20-96B7-8F16623755E2}" srcOrd="3" destOrd="0" presId="urn:microsoft.com/office/officeart/2018/2/layout/IconLabelList"/>
    <dgm:cxn modelId="{BB8B15B6-F16F-4199-9E92-ED9F84E79663}" type="presParOf" srcId="{CE9673D2-A145-4262-838B-BD478516A9BC}" destId="{5396E3D2-A7FF-4F54-8085-0D16169F2CA8}" srcOrd="4" destOrd="0" presId="urn:microsoft.com/office/officeart/2018/2/layout/IconLabelList"/>
    <dgm:cxn modelId="{6AB82713-65C2-47FD-A253-C74E30E8E214}" type="presParOf" srcId="{5396E3D2-A7FF-4F54-8085-0D16169F2CA8}" destId="{8A8D6BF7-BE72-498A-96B2-7D34D824E087}" srcOrd="0" destOrd="0" presId="urn:microsoft.com/office/officeart/2018/2/layout/IconLabelList"/>
    <dgm:cxn modelId="{5C783B2A-3F00-4F81-B88C-D945B896AC2E}" type="presParOf" srcId="{5396E3D2-A7FF-4F54-8085-0D16169F2CA8}" destId="{781578E8-EAC0-4BDC-B620-CC5020574D34}" srcOrd="1" destOrd="0" presId="urn:microsoft.com/office/officeart/2018/2/layout/IconLabelList"/>
    <dgm:cxn modelId="{94431729-ED6B-49D4-B10A-75B0C37946C8}" type="presParOf" srcId="{5396E3D2-A7FF-4F54-8085-0D16169F2CA8}" destId="{11B46EED-BD8D-4DE9-B57A-C8E9420678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C9D8E4-9536-4248-8938-963F40E1187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EF952A-37A6-4303-8857-76B1F1B71050}">
      <dgm:prSet/>
      <dgm:spPr/>
      <dgm:t>
        <a:bodyPr/>
        <a:lstStyle/>
        <a:p>
          <a:r>
            <a:rPr lang="en-US" b="1" dirty="0"/>
            <a:t>Global Statistics</a:t>
          </a:r>
          <a:r>
            <a:rPr lang="en-US" dirty="0"/>
            <a:t>:</a:t>
          </a:r>
        </a:p>
      </dgm:t>
    </dgm:pt>
    <dgm:pt modelId="{084E742B-3045-4A39-B540-66B2E2542CA7}" type="parTrans" cxnId="{15BEEA9F-2D51-42CA-91C8-ABD071DFCF0F}">
      <dgm:prSet/>
      <dgm:spPr/>
      <dgm:t>
        <a:bodyPr/>
        <a:lstStyle/>
        <a:p>
          <a:endParaRPr lang="en-US"/>
        </a:p>
      </dgm:t>
    </dgm:pt>
    <dgm:pt modelId="{F5D15647-2E4C-488D-A78E-7DBBDB176132}" type="sibTrans" cxnId="{15BEEA9F-2D51-42CA-91C8-ABD071DFCF0F}">
      <dgm:prSet/>
      <dgm:spPr/>
      <dgm:t>
        <a:bodyPr/>
        <a:lstStyle/>
        <a:p>
          <a:endParaRPr lang="en-US"/>
        </a:p>
      </dgm:t>
    </dgm:pt>
    <dgm:pt modelId="{AAD99A81-F2E4-4AD9-A103-0F8E96C8D33E}">
      <dgm:prSet/>
      <dgm:spPr/>
      <dgm:t>
        <a:bodyPr/>
        <a:lstStyle/>
        <a:p>
          <a:r>
            <a:rPr lang="en-US" b="1" dirty="0"/>
            <a:t>Infection Rates</a:t>
          </a:r>
          <a:r>
            <a:rPr lang="en-US" dirty="0"/>
            <a:t>: Over [675million] confirmed cases worldwide.</a:t>
          </a:r>
        </a:p>
      </dgm:t>
    </dgm:pt>
    <dgm:pt modelId="{D11004E9-49AB-4EAB-ABF3-FD87342240CA}" type="parTrans" cxnId="{22E114AE-47EF-4ED6-9C6D-D3FB2D84ABFF}">
      <dgm:prSet/>
      <dgm:spPr/>
      <dgm:t>
        <a:bodyPr/>
        <a:lstStyle/>
        <a:p>
          <a:endParaRPr lang="en-US"/>
        </a:p>
      </dgm:t>
    </dgm:pt>
    <dgm:pt modelId="{62191EBE-6395-423F-B632-13ABC0F0CF9C}" type="sibTrans" cxnId="{22E114AE-47EF-4ED6-9C6D-D3FB2D84ABFF}">
      <dgm:prSet/>
      <dgm:spPr/>
      <dgm:t>
        <a:bodyPr/>
        <a:lstStyle/>
        <a:p>
          <a:endParaRPr lang="en-US"/>
        </a:p>
      </dgm:t>
    </dgm:pt>
    <dgm:pt modelId="{B9AA8794-F98C-4061-A76A-A644A73AA986}">
      <dgm:prSet/>
      <dgm:spPr/>
      <dgm:t>
        <a:bodyPr/>
        <a:lstStyle/>
        <a:p>
          <a:r>
            <a:rPr lang="en-US" b="1" dirty="0"/>
            <a:t>Mortality Rates</a:t>
          </a:r>
          <a:r>
            <a:rPr lang="en-US" dirty="0"/>
            <a:t>: [7 million] deaths globally.</a:t>
          </a:r>
        </a:p>
      </dgm:t>
    </dgm:pt>
    <dgm:pt modelId="{91230072-C9EB-4D96-9852-960B3EB1B491}" type="parTrans" cxnId="{1FF7D73C-F802-4896-B255-E05BA23DDE65}">
      <dgm:prSet/>
      <dgm:spPr/>
      <dgm:t>
        <a:bodyPr/>
        <a:lstStyle/>
        <a:p>
          <a:endParaRPr lang="en-US"/>
        </a:p>
      </dgm:t>
    </dgm:pt>
    <dgm:pt modelId="{4EC4448B-6508-4364-887B-69FAA89916F6}" type="sibTrans" cxnId="{1FF7D73C-F802-4896-B255-E05BA23DDE65}">
      <dgm:prSet/>
      <dgm:spPr/>
      <dgm:t>
        <a:bodyPr/>
        <a:lstStyle/>
        <a:p>
          <a:endParaRPr lang="en-US"/>
        </a:p>
      </dgm:t>
    </dgm:pt>
    <dgm:pt modelId="{B4A28BAF-23C1-4503-BED4-E25078624B93}">
      <dgm:prSet/>
      <dgm:spPr/>
      <dgm:t>
        <a:bodyPr/>
        <a:lstStyle/>
        <a:p>
          <a:r>
            <a:rPr lang="en-US" b="1" dirty="0"/>
            <a:t>Economic Impact</a:t>
          </a:r>
          <a:r>
            <a:rPr lang="en-US" dirty="0"/>
            <a:t>:</a:t>
          </a:r>
        </a:p>
      </dgm:t>
    </dgm:pt>
    <dgm:pt modelId="{3EB937A6-6993-4C66-A37B-C7A5B7B0EDC6}" type="parTrans" cxnId="{A8FCCAA9-C68B-472F-B527-5804718B4333}">
      <dgm:prSet/>
      <dgm:spPr/>
      <dgm:t>
        <a:bodyPr/>
        <a:lstStyle/>
        <a:p>
          <a:endParaRPr lang="en-US"/>
        </a:p>
      </dgm:t>
    </dgm:pt>
    <dgm:pt modelId="{503EB1A0-1CF2-45EF-9835-0C99C5BAD5DB}" type="sibTrans" cxnId="{A8FCCAA9-C68B-472F-B527-5804718B4333}">
      <dgm:prSet/>
      <dgm:spPr/>
      <dgm:t>
        <a:bodyPr/>
        <a:lstStyle/>
        <a:p>
          <a:endParaRPr lang="en-US"/>
        </a:p>
      </dgm:t>
    </dgm:pt>
    <dgm:pt modelId="{0B8D9B4E-27BB-4B7B-B831-A868CD908EF1}">
      <dgm:prSet/>
      <dgm:spPr/>
      <dgm:t>
        <a:bodyPr/>
        <a:lstStyle/>
        <a:p>
          <a:r>
            <a:rPr lang="en-US" dirty="0"/>
            <a:t>Global economic contraction.</a:t>
          </a:r>
        </a:p>
      </dgm:t>
    </dgm:pt>
    <dgm:pt modelId="{FFA9BFAD-9D55-41A4-AFDC-3EDE567228B4}" type="parTrans" cxnId="{3BC42F75-B89A-4ADA-B45E-C53587016435}">
      <dgm:prSet/>
      <dgm:spPr/>
      <dgm:t>
        <a:bodyPr/>
        <a:lstStyle/>
        <a:p>
          <a:endParaRPr lang="en-US"/>
        </a:p>
      </dgm:t>
    </dgm:pt>
    <dgm:pt modelId="{20E95B67-0356-457A-83DA-B145C0D676AC}" type="sibTrans" cxnId="{3BC42F75-B89A-4ADA-B45E-C53587016435}">
      <dgm:prSet/>
      <dgm:spPr/>
      <dgm:t>
        <a:bodyPr/>
        <a:lstStyle/>
        <a:p>
          <a:endParaRPr lang="en-US"/>
        </a:p>
      </dgm:t>
    </dgm:pt>
    <dgm:pt modelId="{11C2B5B5-EA77-46AC-94B8-5B8D81799FB1}">
      <dgm:prSet/>
      <dgm:spPr/>
      <dgm:t>
        <a:bodyPr/>
        <a:lstStyle/>
        <a:p>
          <a:r>
            <a:rPr lang="en-US" dirty="0"/>
            <a:t>Job losses and business closures.</a:t>
          </a:r>
        </a:p>
      </dgm:t>
    </dgm:pt>
    <dgm:pt modelId="{343A86B0-CE82-4DC8-BCB8-DC32E56A1C02}" type="parTrans" cxnId="{9C31A53A-5155-4C6E-91DF-67C8CDE9A67A}">
      <dgm:prSet/>
      <dgm:spPr/>
      <dgm:t>
        <a:bodyPr/>
        <a:lstStyle/>
        <a:p>
          <a:endParaRPr lang="en-US"/>
        </a:p>
      </dgm:t>
    </dgm:pt>
    <dgm:pt modelId="{230D2399-65A1-4228-91C8-6240DB1ED80E}" type="sibTrans" cxnId="{9C31A53A-5155-4C6E-91DF-67C8CDE9A67A}">
      <dgm:prSet/>
      <dgm:spPr/>
      <dgm:t>
        <a:bodyPr/>
        <a:lstStyle/>
        <a:p>
          <a:endParaRPr lang="en-US"/>
        </a:p>
      </dgm:t>
    </dgm:pt>
    <dgm:pt modelId="{75691F2F-5C5C-463A-BCA4-1AB1323D42E6}">
      <dgm:prSet/>
      <dgm:spPr/>
      <dgm:t>
        <a:bodyPr/>
        <a:lstStyle/>
        <a:p>
          <a:r>
            <a:rPr lang="en-US" dirty="0"/>
            <a:t>Impact on global supply chains.</a:t>
          </a:r>
        </a:p>
      </dgm:t>
    </dgm:pt>
    <dgm:pt modelId="{9B477244-3E04-43E9-B9FC-AA7CB22BF7C9}" type="parTrans" cxnId="{2703331F-CCAB-4E74-B64C-796BDD14ECA5}">
      <dgm:prSet/>
      <dgm:spPr/>
      <dgm:t>
        <a:bodyPr/>
        <a:lstStyle/>
        <a:p>
          <a:endParaRPr lang="en-US"/>
        </a:p>
      </dgm:t>
    </dgm:pt>
    <dgm:pt modelId="{5F08F0E7-58AD-4ADE-A6E5-9B991AAF7B57}" type="sibTrans" cxnId="{2703331F-CCAB-4E74-B64C-796BDD14ECA5}">
      <dgm:prSet/>
      <dgm:spPr/>
      <dgm:t>
        <a:bodyPr/>
        <a:lstStyle/>
        <a:p>
          <a:endParaRPr lang="en-US"/>
        </a:p>
      </dgm:t>
    </dgm:pt>
    <dgm:pt modelId="{88059613-B5CE-4066-BF85-C2A175554C30}">
      <dgm:prSet/>
      <dgm:spPr/>
      <dgm:t>
        <a:bodyPr/>
        <a:lstStyle/>
        <a:p>
          <a:r>
            <a:rPr lang="en-US" b="1" dirty="0"/>
            <a:t>Social and Psychological Effects</a:t>
          </a:r>
          <a:r>
            <a:rPr lang="en-US" dirty="0"/>
            <a:t>:</a:t>
          </a:r>
        </a:p>
      </dgm:t>
    </dgm:pt>
    <dgm:pt modelId="{AD763846-0714-4402-880D-90E7C81B15CB}" type="parTrans" cxnId="{1AD85E71-2995-4021-900A-F83A10602837}">
      <dgm:prSet/>
      <dgm:spPr/>
      <dgm:t>
        <a:bodyPr/>
        <a:lstStyle/>
        <a:p>
          <a:endParaRPr lang="en-US"/>
        </a:p>
      </dgm:t>
    </dgm:pt>
    <dgm:pt modelId="{2EBFD6B1-23E2-4396-A609-C141B81C081D}" type="sibTrans" cxnId="{1AD85E71-2995-4021-900A-F83A10602837}">
      <dgm:prSet/>
      <dgm:spPr/>
      <dgm:t>
        <a:bodyPr/>
        <a:lstStyle/>
        <a:p>
          <a:endParaRPr lang="en-US"/>
        </a:p>
      </dgm:t>
    </dgm:pt>
    <dgm:pt modelId="{6482473D-EEDA-4B70-A907-380755C4BD1E}">
      <dgm:prSet/>
      <dgm:spPr/>
      <dgm:t>
        <a:bodyPr/>
        <a:lstStyle/>
        <a:p>
          <a:r>
            <a:rPr lang="en-US" dirty="0"/>
            <a:t>Increased anxiety and stress levels.</a:t>
          </a:r>
        </a:p>
      </dgm:t>
    </dgm:pt>
    <dgm:pt modelId="{317DCD8C-50AD-4BCA-A575-8537AB1656C7}" type="parTrans" cxnId="{E632FC7B-3D1D-400B-A9D7-23929278FED7}">
      <dgm:prSet/>
      <dgm:spPr/>
      <dgm:t>
        <a:bodyPr/>
        <a:lstStyle/>
        <a:p>
          <a:endParaRPr lang="en-US"/>
        </a:p>
      </dgm:t>
    </dgm:pt>
    <dgm:pt modelId="{3C045CB2-1572-4694-A4BC-8722CCB3DC7F}" type="sibTrans" cxnId="{E632FC7B-3D1D-400B-A9D7-23929278FED7}">
      <dgm:prSet/>
      <dgm:spPr/>
      <dgm:t>
        <a:bodyPr/>
        <a:lstStyle/>
        <a:p>
          <a:endParaRPr lang="en-US"/>
        </a:p>
      </dgm:t>
    </dgm:pt>
    <dgm:pt modelId="{ED1718D5-05C9-4E02-81FB-A29B2CCE7525}">
      <dgm:prSet/>
      <dgm:spPr/>
      <dgm:t>
        <a:bodyPr/>
        <a:lstStyle/>
        <a:p>
          <a:r>
            <a:rPr lang="en-US" dirty="0"/>
            <a:t>Social isolation and loneliness.</a:t>
          </a:r>
        </a:p>
      </dgm:t>
    </dgm:pt>
    <dgm:pt modelId="{26732675-6F96-4AFA-9EEA-DC3252232952}" type="parTrans" cxnId="{E1FB5CB6-6009-42FE-95D0-B8E688BB6454}">
      <dgm:prSet/>
      <dgm:spPr/>
      <dgm:t>
        <a:bodyPr/>
        <a:lstStyle/>
        <a:p>
          <a:endParaRPr lang="en-US"/>
        </a:p>
      </dgm:t>
    </dgm:pt>
    <dgm:pt modelId="{1DFD213E-D8DB-4C99-8CA7-8D81B02B00AE}" type="sibTrans" cxnId="{E1FB5CB6-6009-42FE-95D0-B8E688BB6454}">
      <dgm:prSet/>
      <dgm:spPr/>
      <dgm:t>
        <a:bodyPr/>
        <a:lstStyle/>
        <a:p>
          <a:endParaRPr lang="en-US"/>
        </a:p>
      </dgm:t>
    </dgm:pt>
    <dgm:pt modelId="{17A14572-A3B5-4EA8-BEEB-EB4AA0FEEE12}">
      <dgm:prSet/>
      <dgm:spPr/>
      <dgm:t>
        <a:bodyPr/>
        <a:lstStyle/>
        <a:p>
          <a:r>
            <a:rPr lang="en-US" dirty="0"/>
            <a:t>Rise in mental health issues.</a:t>
          </a:r>
        </a:p>
      </dgm:t>
    </dgm:pt>
    <dgm:pt modelId="{A62C75D5-B92F-42EE-BABE-980011482BBD}" type="parTrans" cxnId="{CC76FBE0-5CC5-4718-A6B2-73E65C7D770B}">
      <dgm:prSet/>
      <dgm:spPr/>
      <dgm:t>
        <a:bodyPr/>
        <a:lstStyle/>
        <a:p>
          <a:endParaRPr lang="en-US"/>
        </a:p>
      </dgm:t>
    </dgm:pt>
    <dgm:pt modelId="{0E00F3ED-ABCB-45DE-820C-D945C512403C}" type="sibTrans" cxnId="{CC76FBE0-5CC5-4718-A6B2-73E65C7D770B}">
      <dgm:prSet/>
      <dgm:spPr/>
      <dgm:t>
        <a:bodyPr/>
        <a:lstStyle/>
        <a:p>
          <a:endParaRPr lang="en-US"/>
        </a:p>
      </dgm:t>
    </dgm:pt>
    <dgm:pt modelId="{8D952D1C-2244-484C-8F68-928CFB27BB2A}" type="pres">
      <dgm:prSet presAssocID="{A1C9D8E4-9536-4248-8938-963F40E11874}" presName="Name0" presStyleCnt="0">
        <dgm:presLayoutVars>
          <dgm:dir/>
          <dgm:resizeHandles val="exact"/>
        </dgm:presLayoutVars>
      </dgm:prSet>
      <dgm:spPr/>
    </dgm:pt>
    <dgm:pt modelId="{BDE69421-E883-4816-A1EA-1763ED9777C4}" type="pres">
      <dgm:prSet presAssocID="{E3EF952A-37A6-4303-8857-76B1F1B71050}" presName="node" presStyleLbl="node1" presStyleIdx="0" presStyleCnt="11">
        <dgm:presLayoutVars>
          <dgm:bulletEnabled val="1"/>
        </dgm:presLayoutVars>
      </dgm:prSet>
      <dgm:spPr/>
    </dgm:pt>
    <dgm:pt modelId="{A7A24942-55DA-4861-957E-12DDF564046A}" type="pres">
      <dgm:prSet presAssocID="{F5D15647-2E4C-488D-A78E-7DBBDB176132}" presName="sibTrans" presStyleLbl="sibTrans1D1" presStyleIdx="0" presStyleCnt="10"/>
      <dgm:spPr/>
    </dgm:pt>
    <dgm:pt modelId="{435A2122-EBDC-4D83-9B2E-FEB98190867E}" type="pres">
      <dgm:prSet presAssocID="{F5D15647-2E4C-488D-A78E-7DBBDB176132}" presName="connectorText" presStyleLbl="sibTrans1D1" presStyleIdx="0" presStyleCnt="10"/>
      <dgm:spPr/>
    </dgm:pt>
    <dgm:pt modelId="{73914E53-EAF5-48E4-B38F-AE65E75D1FD6}" type="pres">
      <dgm:prSet presAssocID="{AAD99A81-F2E4-4AD9-A103-0F8E96C8D33E}" presName="node" presStyleLbl="node1" presStyleIdx="1" presStyleCnt="11">
        <dgm:presLayoutVars>
          <dgm:bulletEnabled val="1"/>
        </dgm:presLayoutVars>
      </dgm:prSet>
      <dgm:spPr/>
    </dgm:pt>
    <dgm:pt modelId="{1363849B-A355-4FE9-A5FF-7D37AEE774ED}" type="pres">
      <dgm:prSet presAssocID="{62191EBE-6395-423F-B632-13ABC0F0CF9C}" presName="sibTrans" presStyleLbl="sibTrans1D1" presStyleIdx="1" presStyleCnt="10"/>
      <dgm:spPr/>
    </dgm:pt>
    <dgm:pt modelId="{99440785-3B9F-458B-9D0C-EC4CD22C93A1}" type="pres">
      <dgm:prSet presAssocID="{62191EBE-6395-423F-B632-13ABC0F0CF9C}" presName="connectorText" presStyleLbl="sibTrans1D1" presStyleIdx="1" presStyleCnt="10"/>
      <dgm:spPr/>
    </dgm:pt>
    <dgm:pt modelId="{7198F0EE-F83C-4AEA-A2FF-9A3726623A1E}" type="pres">
      <dgm:prSet presAssocID="{B9AA8794-F98C-4061-A76A-A644A73AA986}" presName="node" presStyleLbl="node1" presStyleIdx="2" presStyleCnt="11">
        <dgm:presLayoutVars>
          <dgm:bulletEnabled val="1"/>
        </dgm:presLayoutVars>
      </dgm:prSet>
      <dgm:spPr/>
    </dgm:pt>
    <dgm:pt modelId="{EB294AA4-1E7E-425D-9039-885A68E93502}" type="pres">
      <dgm:prSet presAssocID="{4EC4448B-6508-4364-887B-69FAA89916F6}" presName="sibTrans" presStyleLbl="sibTrans1D1" presStyleIdx="2" presStyleCnt="10"/>
      <dgm:spPr/>
    </dgm:pt>
    <dgm:pt modelId="{2BB42653-10E2-4068-9C1C-50CE366371BA}" type="pres">
      <dgm:prSet presAssocID="{4EC4448B-6508-4364-887B-69FAA89916F6}" presName="connectorText" presStyleLbl="sibTrans1D1" presStyleIdx="2" presStyleCnt="10"/>
      <dgm:spPr/>
    </dgm:pt>
    <dgm:pt modelId="{E9159BDA-24C8-4D75-9AD5-8FD138B91241}" type="pres">
      <dgm:prSet presAssocID="{B4A28BAF-23C1-4503-BED4-E25078624B93}" presName="node" presStyleLbl="node1" presStyleIdx="3" presStyleCnt="11">
        <dgm:presLayoutVars>
          <dgm:bulletEnabled val="1"/>
        </dgm:presLayoutVars>
      </dgm:prSet>
      <dgm:spPr/>
    </dgm:pt>
    <dgm:pt modelId="{1C315BD3-1B5A-4C53-B66C-1947E6545818}" type="pres">
      <dgm:prSet presAssocID="{503EB1A0-1CF2-45EF-9835-0C99C5BAD5DB}" presName="sibTrans" presStyleLbl="sibTrans1D1" presStyleIdx="3" presStyleCnt="10"/>
      <dgm:spPr/>
    </dgm:pt>
    <dgm:pt modelId="{45C7BD5E-F05B-481E-B692-77E68871BFC2}" type="pres">
      <dgm:prSet presAssocID="{503EB1A0-1CF2-45EF-9835-0C99C5BAD5DB}" presName="connectorText" presStyleLbl="sibTrans1D1" presStyleIdx="3" presStyleCnt="10"/>
      <dgm:spPr/>
    </dgm:pt>
    <dgm:pt modelId="{CD429DC4-463D-424B-BE3C-18A6A90A666E}" type="pres">
      <dgm:prSet presAssocID="{0B8D9B4E-27BB-4B7B-B831-A868CD908EF1}" presName="node" presStyleLbl="node1" presStyleIdx="4" presStyleCnt="11">
        <dgm:presLayoutVars>
          <dgm:bulletEnabled val="1"/>
        </dgm:presLayoutVars>
      </dgm:prSet>
      <dgm:spPr/>
    </dgm:pt>
    <dgm:pt modelId="{2C731F61-0677-4CCD-84BB-CD2523387AFF}" type="pres">
      <dgm:prSet presAssocID="{20E95B67-0356-457A-83DA-B145C0D676AC}" presName="sibTrans" presStyleLbl="sibTrans1D1" presStyleIdx="4" presStyleCnt="10"/>
      <dgm:spPr/>
    </dgm:pt>
    <dgm:pt modelId="{EE92B21F-FE2A-47F2-A95F-A5B8E9AA6F83}" type="pres">
      <dgm:prSet presAssocID="{20E95B67-0356-457A-83DA-B145C0D676AC}" presName="connectorText" presStyleLbl="sibTrans1D1" presStyleIdx="4" presStyleCnt="10"/>
      <dgm:spPr/>
    </dgm:pt>
    <dgm:pt modelId="{E15F1D31-C6BB-4DEA-AB64-4291BA300126}" type="pres">
      <dgm:prSet presAssocID="{11C2B5B5-EA77-46AC-94B8-5B8D81799FB1}" presName="node" presStyleLbl="node1" presStyleIdx="5" presStyleCnt="11">
        <dgm:presLayoutVars>
          <dgm:bulletEnabled val="1"/>
        </dgm:presLayoutVars>
      </dgm:prSet>
      <dgm:spPr/>
    </dgm:pt>
    <dgm:pt modelId="{A3CEE0CA-A2FE-40B3-ACA3-133CD6F2FF53}" type="pres">
      <dgm:prSet presAssocID="{230D2399-65A1-4228-91C8-6240DB1ED80E}" presName="sibTrans" presStyleLbl="sibTrans1D1" presStyleIdx="5" presStyleCnt="10"/>
      <dgm:spPr/>
    </dgm:pt>
    <dgm:pt modelId="{FC03E45E-80D5-42D5-B90D-46E1DEDE7DF6}" type="pres">
      <dgm:prSet presAssocID="{230D2399-65A1-4228-91C8-6240DB1ED80E}" presName="connectorText" presStyleLbl="sibTrans1D1" presStyleIdx="5" presStyleCnt="10"/>
      <dgm:spPr/>
    </dgm:pt>
    <dgm:pt modelId="{049A8828-95EB-40E2-BBBA-F3C71166D1B5}" type="pres">
      <dgm:prSet presAssocID="{75691F2F-5C5C-463A-BCA4-1AB1323D42E6}" presName="node" presStyleLbl="node1" presStyleIdx="6" presStyleCnt="11">
        <dgm:presLayoutVars>
          <dgm:bulletEnabled val="1"/>
        </dgm:presLayoutVars>
      </dgm:prSet>
      <dgm:spPr/>
    </dgm:pt>
    <dgm:pt modelId="{E10A06D9-CBB1-4E07-B13D-D86ADA116D77}" type="pres">
      <dgm:prSet presAssocID="{5F08F0E7-58AD-4ADE-A6E5-9B991AAF7B57}" presName="sibTrans" presStyleLbl="sibTrans1D1" presStyleIdx="6" presStyleCnt="10"/>
      <dgm:spPr/>
    </dgm:pt>
    <dgm:pt modelId="{7DA2820D-7987-4A26-B329-D55A0082E951}" type="pres">
      <dgm:prSet presAssocID="{5F08F0E7-58AD-4ADE-A6E5-9B991AAF7B57}" presName="connectorText" presStyleLbl="sibTrans1D1" presStyleIdx="6" presStyleCnt="10"/>
      <dgm:spPr/>
    </dgm:pt>
    <dgm:pt modelId="{2BA6FFF3-CADF-4E97-8B00-916E8796E704}" type="pres">
      <dgm:prSet presAssocID="{88059613-B5CE-4066-BF85-C2A175554C30}" presName="node" presStyleLbl="node1" presStyleIdx="7" presStyleCnt="11">
        <dgm:presLayoutVars>
          <dgm:bulletEnabled val="1"/>
        </dgm:presLayoutVars>
      </dgm:prSet>
      <dgm:spPr/>
    </dgm:pt>
    <dgm:pt modelId="{C66CE785-1BDA-4215-ABD4-308B2BB7DA49}" type="pres">
      <dgm:prSet presAssocID="{2EBFD6B1-23E2-4396-A609-C141B81C081D}" presName="sibTrans" presStyleLbl="sibTrans1D1" presStyleIdx="7" presStyleCnt="10"/>
      <dgm:spPr/>
    </dgm:pt>
    <dgm:pt modelId="{2D5C351E-D8EC-4B49-8DE9-FFF8B2131D20}" type="pres">
      <dgm:prSet presAssocID="{2EBFD6B1-23E2-4396-A609-C141B81C081D}" presName="connectorText" presStyleLbl="sibTrans1D1" presStyleIdx="7" presStyleCnt="10"/>
      <dgm:spPr/>
    </dgm:pt>
    <dgm:pt modelId="{1457D12F-A289-4D62-8A8A-4D988067CC53}" type="pres">
      <dgm:prSet presAssocID="{6482473D-EEDA-4B70-A907-380755C4BD1E}" presName="node" presStyleLbl="node1" presStyleIdx="8" presStyleCnt="11">
        <dgm:presLayoutVars>
          <dgm:bulletEnabled val="1"/>
        </dgm:presLayoutVars>
      </dgm:prSet>
      <dgm:spPr/>
    </dgm:pt>
    <dgm:pt modelId="{774A0378-3FB6-4E58-9689-A9DB89CBDDA8}" type="pres">
      <dgm:prSet presAssocID="{3C045CB2-1572-4694-A4BC-8722CCB3DC7F}" presName="sibTrans" presStyleLbl="sibTrans1D1" presStyleIdx="8" presStyleCnt="10"/>
      <dgm:spPr/>
    </dgm:pt>
    <dgm:pt modelId="{5AC181D6-B9BC-424B-B3FA-F23D991DC424}" type="pres">
      <dgm:prSet presAssocID="{3C045CB2-1572-4694-A4BC-8722CCB3DC7F}" presName="connectorText" presStyleLbl="sibTrans1D1" presStyleIdx="8" presStyleCnt="10"/>
      <dgm:spPr/>
    </dgm:pt>
    <dgm:pt modelId="{D7653CF2-D404-47B7-9526-D0ECE249CCA3}" type="pres">
      <dgm:prSet presAssocID="{ED1718D5-05C9-4E02-81FB-A29B2CCE7525}" presName="node" presStyleLbl="node1" presStyleIdx="9" presStyleCnt="11">
        <dgm:presLayoutVars>
          <dgm:bulletEnabled val="1"/>
        </dgm:presLayoutVars>
      </dgm:prSet>
      <dgm:spPr/>
    </dgm:pt>
    <dgm:pt modelId="{1064A39D-CD35-47B0-9690-8199787F8CF9}" type="pres">
      <dgm:prSet presAssocID="{1DFD213E-D8DB-4C99-8CA7-8D81B02B00AE}" presName="sibTrans" presStyleLbl="sibTrans1D1" presStyleIdx="9" presStyleCnt="10"/>
      <dgm:spPr/>
    </dgm:pt>
    <dgm:pt modelId="{C37F1003-AA13-4745-98AC-C0725D457A4E}" type="pres">
      <dgm:prSet presAssocID="{1DFD213E-D8DB-4C99-8CA7-8D81B02B00AE}" presName="connectorText" presStyleLbl="sibTrans1D1" presStyleIdx="9" presStyleCnt="10"/>
      <dgm:spPr/>
    </dgm:pt>
    <dgm:pt modelId="{70D104A7-DB41-44DC-8C27-10C98106739B}" type="pres">
      <dgm:prSet presAssocID="{17A14572-A3B5-4EA8-BEEB-EB4AA0FEEE12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A74FE0C-0093-4565-AB3D-705074F3ABCB}" type="presOf" srcId="{5F08F0E7-58AD-4ADE-A6E5-9B991AAF7B57}" destId="{7DA2820D-7987-4A26-B329-D55A0082E951}" srcOrd="1" destOrd="0" presId="urn:microsoft.com/office/officeart/2016/7/layout/RepeatingBendingProcessNew"/>
    <dgm:cxn modelId="{E433C117-3F52-4BD3-8B6A-BA26BAB24B44}" type="presOf" srcId="{6482473D-EEDA-4B70-A907-380755C4BD1E}" destId="{1457D12F-A289-4D62-8A8A-4D988067CC53}" srcOrd="0" destOrd="0" presId="urn:microsoft.com/office/officeart/2016/7/layout/RepeatingBendingProcessNew"/>
    <dgm:cxn modelId="{2703331F-CCAB-4E74-B64C-796BDD14ECA5}" srcId="{A1C9D8E4-9536-4248-8938-963F40E11874}" destId="{75691F2F-5C5C-463A-BCA4-1AB1323D42E6}" srcOrd="6" destOrd="0" parTransId="{9B477244-3E04-43E9-B9FC-AA7CB22BF7C9}" sibTransId="{5F08F0E7-58AD-4ADE-A6E5-9B991AAF7B57}"/>
    <dgm:cxn modelId="{C01B8A28-4636-4AD2-8967-2C7A429470C9}" type="presOf" srcId="{75691F2F-5C5C-463A-BCA4-1AB1323D42E6}" destId="{049A8828-95EB-40E2-BBBA-F3C71166D1B5}" srcOrd="0" destOrd="0" presId="urn:microsoft.com/office/officeart/2016/7/layout/RepeatingBendingProcessNew"/>
    <dgm:cxn modelId="{E499D82A-E848-4256-A9D0-099226BE23E1}" type="presOf" srcId="{1DFD213E-D8DB-4C99-8CA7-8D81B02B00AE}" destId="{C37F1003-AA13-4745-98AC-C0725D457A4E}" srcOrd="1" destOrd="0" presId="urn:microsoft.com/office/officeart/2016/7/layout/RepeatingBendingProcessNew"/>
    <dgm:cxn modelId="{5E384038-2FDC-4FB5-9AC9-5E11E6CCEB59}" type="presOf" srcId="{2EBFD6B1-23E2-4396-A609-C141B81C081D}" destId="{C66CE785-1BDA-4215-ABD4-308B2BB7DA49}" srcOrd="0" destOrd="0" presId="urn:microsoft.com/office/officeart/2016/7/layout/RepeatingBendingProcessNew"/>
    <dgm:cxn modelId="{9C31A53A-5155-4C6E-91DF-67C8CDE9A67A}" srcId="{A1C9D8E4-9536-4248-8938-963F40E11874}" destId="{11C2B5B5-EA77-46AC-94B8-5B8D81799FB1}" srcOrd="5" destOrd="0" parTransId="{343A86B0-CE82-4DC8-BCB8-DC32E56A1C02}" sibTransId="{230D2399-65A1-4228-91C8-6240DB1ED80E}"/>
    <dgm:cxn modelId="{D06B753B-911E-4D39-BE02-06A6A733D10A}" type="presOf" srcId="{E3EF952A-37A6-4303-8857-76B1F1B71050}" destId="{BDE69421-E883-4816-A1EA-1763ED9777C4}" srcOrd="0" destOrd="0" presId="urn:microsoft.com/office/officeart/2016/7/layout/RepeatingBendingProcessNew"/>
    <dgm:cxn modelId="{1FF7D73C-F802-4896-B255-E05BA23DDE65}" srcId="{A1C9D8E4-9536-4248-8938-963F40E11874}" destId="{B9AA8794-F98C-4061-A76A-A644A73AA986}" srcOrd="2" destOrd="0" parTransId="{91230072-C9EB-4D96-9852-960B3EB1B491}" sibTransId="{4EC4448B-6508-4364-887B-69FAA89916F6}"/>
    <dgm:cxn modelId="{C7F6023D-5578-4D47-827C-AF8A36744C35}" type="presOf" srcId="{503EB1A0-1CF2-45EF-9835-0C99C5BAD5DB}" destId="{45C7BD5E-F05B-481E-B692-77E68871BFC2}" srcOrd="1" destOrd="0" presId="urn:microsoft.com/office/officeart/2016/7/layout/RepeatingBendingProcessNew"/>
    <dgm:cxn modelId="{9CF13F3F-6B54-453F-9AEF-49513FA5E864}" type="presOf" srcId="{4EC4448B-6508-4364-887B-69FAA89916F6}" destId="{EB294AA4-1E7E-425D-9039-885A68E93502}" srcOrd="0" destOrd="0" presId="urn:microsoft.com/office/officeart/2016/7/layout/RepeatingBendingProcessNew"/>
    <dgm:cxn modelId="{A9372360-2A90-4B2E-BE0D-92E60F19948D}" type="presOf" srcId="{B9AA8794-F98C-4061-A76A-A644A73AA986}" destId="{7198F0EE-F83C-4AEA-A2FF-9A3726623A1E}" srcOrd="0" destOrd="0" presId="urn:microsoft.com/office/officeart/2016/7/layout/RepeatingBendingProcessNew"/>
    <dgm:cxn modelId="{C2E8A560-61E3-4589-B1E3-937A422E013A}" type="presOf" srcId="{F5D15647-2E4C-488D-A78E-7DBBDB176132}" destId="{A7A24942-55DA-4861-957E-12DDF564046A}" srcOrd="0" destOrd="0" presId="urn:microsoft.com/office/officeart/2016/7/layout/RepeatingBendingProcessNew"/>
    <dgm:cxn modelId="{E3CAF863-E8DD-4A97-BA17-6551C8A2D17A}" type="presOf" srcId="{503EB1A0-1CF2-45EF-9835-0C99C5BAD5DB}" destId="{1C315BD3-1B5A-4C53-B66C-1947E6545818}" srcOrd="0" destOrd="0" presId="urn:microsoft.com/office/officeart/2016/7/layout/RepeatingBendingProcessNew"/>
    <dgm:cxn modelId="{2BFBA249-F32E-4785-8631-B04CA53DE0E1}" type="presOf" srcId="{F5D15647-2E4C-488D-A78E-7DBBDB176132}" destId="{435A2122-EBDC-4D83-9B2E-FEB98190867E}" srcOrd="1" destOrd="0" presId="urn:microsoft.com/office/officeart/2016/7/layout/RepeatingBendingProcessNew"/>
    <dgm:cxn modelId="{EC13976A-49A7-481C-8BD4-D9094DCA79C9}" type="presOf" srcId="{1DFD213E-D8DB-4C99-8CA7-8D81B02B00AE}" destId="{1064A39D-CD35-47B0-9690-8199787F8CF9}" srcOrd="0" destOrd="0" presId="urn:microsoft.com/office/officeart/2016/7/layout/RepeatingBendingProcessNew"/>
    <dgm:cxn modelId="{4E98564C-1583-46CB-B4E2-7D0D8525FAA7}" type="presOf" srcId="{230D2399-65A1-4228-91C8-6240DB1ED80E}" destId="{A3CEE0CA-A2FE-40B3-ACA3-133CD6F2FF53}" srcOrd="0" destOrd="0" presId="urn:microsoft.com/office/officeart/2016/7/layout/RepeatingBendingProcessNew"/>
    <dgm:cxn modelId="{A963734E-17BB-484B-9E45-94FEE0A45545}" type="presOf" srcId="{11C2B5B5-EA77-46AC-94B8-5B8D81799FB1}" destId="{E15F1D31-C6BB-4DEA-AB64-4291BA300126}" srcOrd="0" destOrd="0" presId="urn:microsoft.com/office/officeart/2016/7/layout/RepeatingBendingProcessNew"/>
    <dgm:cxn modelId="{ED62D14F-E852-48BD-A783-8B16AC9E4625}" type="presOf" srcId="{88059613-B5CE-4066-BF85-C2A175554C30}" destId="{2BA6FFF3-CADF-4E97-8B00-916E8796E704}" srcOrd="0" destOrd="0" presId="urn:microsoft.com/office/officeart/2016/7/layout/RepeatingBendingProcessNew"/>
    <dgm:cxn modelId="{1AD85E71-2995-4021-900A-F83A10602837}" srcId="{A1C9D8E4-9536-4248-8938-963F40E11874}" destId="{88059613-B5CE-4066-BF85-C2A175554C30}" srcOrd="7" destOrd="0" parTransId="{AD763846-0714-4402-880D-90E7C81B15CB}" sibTransId="{2EBFD6B1-23E2-4396-A609-C141B81C081D}"/>
    <dgm:cxn modelId="{3BC42F75-B89A-4ADA-B45E-C53587016435}" srcId="{A1C9D8E4-9536-4248-8938-963F40E11874}" destId="{0B8D9B4E-27BB-4B7B-B831-A868CD908EF1}" srcOrd="4" destOrd="0" parTransId="{FFA9BFAD-9D55-41A4-AFDC-3EDE567228B4}" sibTransId="{20E95B67-0356-457A-83DA-B145C0D676AC}"/>
    <dgm:cxn modelId="{F74A2776-B09C-47F6-B374-91CC8000FA45}" type="presOf" srcId="{20E95B67-0356-457A-83DA-B145C0D676AC}" destId="{2C731F61-0677-4CCD-84BB-CD2523387AFF}" srcOrd="0" destOrd="0" presId="urn:microsoft.com/office/officeart/2016/7/layout/RepeatingBendingProcessNew"/>
    <dgm:cxn modelId="{A418D057-7324-4765-9C65-15F27DFFB972}" type="presOf" srcId="{0B8D9B4E-27BB-4B7B-B831-A868CD908EF1}" destId="{CD429DC4-463D-424B-BE3C-18A6A90A666E}" srcOrd="0" destOrd="0" presId="urn:microsoft.com/office/officeart/2016/7/layout/RepeatingBendingProcessNew"/>
    <dgm:cxn modelId="{E632FC7B-3D1D-400B-A9D7-23929278FED7}" srcId="{A1C9D8E4-9536-4248-8938-963F40E11874}" destId="{6482473D-EEDA-4B70-A907-380755C4BD1E}" srcOrd="8" destOrd="0" parTransId="{317DCD8C-50AD-4BCA-A575-8537AB1656C7}" sibTransId="{3C045CB2-1572-4694-A4BC-8722CCB3DC7F}"/>
    <dgm:cxn modelId="{34D57886-7605-49F4-88B4-BB4AC3D7F1A4}" type="presOf" srcId="{3C045CB2-1572-4694-A4BC-8722CCB3DC7F}" destId="{5AC181D6-B9BC-424B-B3FA-F23D991DC424}" srcOrd="1" destOrd="0" presId="urn:microsoft.com/office/officeart/2016/7/layout/RepeatingBendingProcessNew"/>
    <dgm:cxn modelId="{72584492-146E-4904-8357-5318E53E9AD4}" type="presOf" srcId="{62191EBE-6395-423F-B632-13ABC0F0CF9C}" destId="{1363849B-A355-4FE9-A5FF-7D37AEE774ED}" srcOrd="0" destOrd="0" presId="urn:microsoft.com/office/officeart/2016/7/layout/RepeatingBendingProcessNew"/>
    <dgm:cxn modelId="{55C80E96-ACAA-476F-94A9-42BCEB059D03}" type="presOf" srcId="{4EC4448B-6508-4364-887B-69FAA89916F6}" destId="{2BB42653-10E2-4068-9C1C-50CE366371BA}" srcOrd="1" destOrd="0" presId="urn:microsoft.com/office/officeart/2016/7/layout/RepeatingBendingProcessNew"/>
    <dgm:cxn modelId="{7773C39B-BB4C-421B-BA49-4FB392802A61}" type="presOf" srcId="{B4A28BAF-23C1-4503-BED4-E25078624B93}" destId="{E9159BDA-24C8-4D75-9AD5-8FD138B91241}" srcOrd="0" destOrd="0" presId="urn:microsoft.com/office/officeart/2016/7/layout/RepeatingBendingProcessNew"/>
    <dgm:cxn modelId="{15BEEA9F-2D51-42CA-91C8-ABD071DFCF0F}" srcId="{A1C9D8E4-9536-4248-8938-963F40E11874}" destId="{E3EF952A-37A6-4303-8857-76B1F1B71050}" srcOrd="0" destOrd="0" parTransId="{084E742B-3045-4A39-B540-66B2E2542CA7}" sibTransId="{F5D15647-2E4C-488D-A78E-7DBBDB176132}"/>
    <dgm:cxn modelId="{A8FCCAA9-C68B-472F-B527-5804718B4333}" srcId="{A1C9D8E4-9536-4248-8938-963F40E11874}" destId="{B4A28BAF-23C1-4503-BED4-E25078624B93}" srcOrd="3" destOrd="0" parTransId="{3EB937A6-6993-4C66-A37B-C7A5B7B0EDC6}" sibTransId="{503EB1A0-1CF2-45EF-9835-0C99C5BAD5DB}"/>
    <dgm:cxn modelId="{22E114AE-47EF-4ED6-9C6D-D3FB2D84ABFF}" srcId="{A1C9D8E4-9536-4248-8938-963F40E11874}" destId="{AAD99A81-F2E4-4AD9-A103-0F8E96C8D33E}" srcOrd="1" destOrd="0" parTransId="{D11004E9-49AB-4EAB-ABF3-FD87342240CA}" sibTransId="{62191EBE-6395-423F-B632-13ABC0F0CF9C}"/>
    <dgm:cxn modelId="{41A6A6B1-C9EE-4F78-9842-3B207678DF6F}" type="presOf" srcId="{A1C9D8E4-9536-4248-8938-963F40E11874}" destId="{8D952D1C-2244-484C-8F68-928CFB27BB2A}" srcOrd="0" destOrd="0" presId="urn:microsoft.com/office/officeart/2016/7/layout/RepeatingBendingProcessNew"/>
    <dgm:cxn modelId="{BFC0E8B5-441F-45D1-BD8C-2756B3D31095}" type="presOf" srcId="{17A14572-A3B5-4EA8-BEEB-EB4AA0FEEE12}" destId="{70D104A7-DB41-44DC-8C27-10C98106739B}" srcOrd="0" destOrd="0" presId="urn:microsoft.com/office/officeart/2016/7/layout/RepeatingBendingProcessNew"/>
    <dgm:cxn modelId="{E1FB5CB6-6009-42FE-95D0-B8E688BB6454}" srcId="{A1C9D8E4-9536-4248-8938-963F40E11874}" destId="{ED1718D5-05C9-4E02-81FB-A29B2CCE7525}" srcOrd="9" destOrd="0" parTransId="{26732675-6F96-4AFA-9EEA-DC3252232952}" sibTransId="{1DFD213E-D8DB-4C99-8CA7-8D81B02B00AE}"/>
    <dgm:cxn modelId="{AADBC2B7-BBBC-4395-A3C4-BDAA4D15E1C2}" type="presOf" srcId="{20E95B67-0356-457A-83DA-B145C0D676AC}" destId="{EE92B21F-FE2A-47F2-A95F-A5B8E9AA6F83}" srcOrd="1" destOrd="0" presId="urn:microsoft.com/office/officeart/2016/7/layout/RepeatingBendingProcessNew"/>
    <dgm:cxn modelId="{18BA3ABC-4C88-4C5A-B8C9-99A84021B43B}" type="presOf" srcId="{62191EBE-6395-423F-B632-13ABC0F0CF9C}" destId="{99440785-3B9F-458B-9D0C-EC4CD22C93A1}" srcOrd="1" destOrd="0" presId="urn:microsoft.com/office/officeart/2016/7/layout/RepeatingBendingProcessNew"/>
    <dgm:cxn modelId="{6B1F0AD2-F26D-4862-9147-CF678354A45A}" type="presOf" srcId="{5F08F0E7-58AD-4ADE-A6E5-9B991AAF7B57}" destId="{E10A06D9-CBB1-4E07-B13D-D86ADA116D77}" srcOrd="0" destOrd="0" presId="urn:microsoft.com/office/officeart/2016/7/layout/RepeatingBendingProcessNew"/>
    <dgm:cxn modelId="{A3A944D6-849E-4ED4-8E1A-637A3227B86B}" type="presOf" srcId="{2EBFD6B1-23E2-4396-A609-C141B81C081D}" destId="{2D5C351E-D8EC-4B49-8DE9-FFF8B2131D20}" srcOrd="1" destOrd="0" presId="urn:microsoft.com/office/officeart/2016/7/layout/RepeatingBendingProcessNew"/>
    <dgm:cxn modelId="{1CC662D8-22AC-4598-81EE-F1AC3AA14D4D}" type="presOf" srcId="{230D2399-65A1-4228-91C8-6240DB1ED80E}" destId="{FC03E45E-80D5-42D5-B90D-46E1DEDE7DF6}" srcOrd="1" destOrd="0" presId="urn:microsoft.com/office/officeart/2016/7/layout/RepeatingBendingProcessNew"/>
    <dgm:cxn modelId="{DD7241DE-0A01-4570-A88F-083DBE04AA32}" type="presOf" srcId="{ED1718D5-05C9-4E02-81FB-A29B2CCE7525}" destId="{D7653CF2-D404-47B7-9526-D0ECE249CCA3}" srcOrd="0" destOrd="0" presId="urn:microsoft.com/office/officeart/2016/7/layout/RepeatingBendingProcessNew"/>
    <dgm:cxn modelId="{CA287DE0-46AC-4864-8B0A-B4D1B4AB31E9}" type="presOf" srcId="{3C045CB2-1572-4694-A4BC-8722CCB3DC7F}" destId="{774A0378-3FB6-4E58-9689-A9DB89CBDDA8}" srcOrd="0" destOrd="0" presId="urn:microsoft.com/office/officeart/2016/7/layout/RepeatingBendingProcessNew"/>
    <dgm:cxn modelId="{CC76FBE0-5CC5-4718-A6B2-73E65C7D770B}" srcId="{A1C9D8E4-9536-4248-8938-963F40E11874}" destId="{17A14572-A3B5-4EA8-BEEB-EB4AA0FEEE12}" srcOrd="10" destOrd="0" parTransId="{A62C75D5-B92F-42EE-BABE-980011482BBD}" sibTransId="{0E00F3ED-ABCB-45DE-820C-D945C512403C}"/>
    <dgm:cxn modelId="{81FF63E5-1D48-4973-B6DF-8DA5ABB73A90}" type="presOf" srcId="{AAD99A81-F2E4-4AD9-A103-0F8E96C8D33E}" destId="{73914E53-EAF5-48E4-B38F-AE65E75D1FD6}" srcOrd="0" destOrd="0" presId="urn:microsoft.com/office/officeart/2016/7/layout/RepeatingBendingProcessNew"/>
    <dgm:cxn modelId="{D53CA928-3F33-48E5-8FBF-19931A3D9E77}" type="presParOf" srcId="{8D952D1C-2244-484C-8F68-928CFB27BB2A}" destId="{BDE69421-E883-4816-A1EA-1763ED9777C4}" srcOrd="0" destOrd="0" presId="urn:microsoft.com/office/officeart/2016/7/layout/RepeatingBendingProcessNew"/>
    <dgm:cxn modelId="{1937B02E-DF88-4A7B-BE24-B9D8EAA82416}" type="presParOf" srcId="{8D952D1C-2244-484C-8F68-928CFB27BB2A}" destId="{A7A24942-55DA-4861-957E-12DDF564046A}" srcOrd="1" destOrd="0" presId="urn:microsoft.com/office/officeart/2016/7/layout/RepeatingBendingProcessNew"/>
    <dgm:cxn modelId="{19A3F485-16ED-4D77-B2B0-20B67F8F11A2}" type="presParOf" srcId="{A7A24942-55DA-4861-957E-12DDF564046A}" destId="{435A2122-EBDC-4D83-9B2E-FEB98190867E}" srcOrd="0" destOrd="0" presId="urn:microsoft.com/office/officeart/2016/7/layout/RepeatingBendingProcessNew"/>
    <dgm:cxn modelId="{5BE1D185-B90D-4BF0-9259-AA731ADFDC71}" type="presParOf" srcId="{8D952D1C-2244-484C-8F68-928CFB27BB2A}" destId="{73914E53-EAF5-48E4-B38F-AE65E75D1FD6}" srcOrd="2" destOrd="0" presId="urn:microsoft.com/office/officeart/2016/7/layout/RepeatingBendingProcessNew"/>
    <dgm:cxn modelId="{5563832C-5DB6-4456-9D13-0EFB40CED995}" type="presParOf" srcId="{8D952D1C-2244-484C-8F68-928CFB27BB2A}" destId="{1363849B-A355-4FE9-A5FF-7D37AEE774ED}" srcOrd="3" destOrd="0" presId="urn:microsoft.com/office/officeart/2016/7/layout/RepeatingBendingProcessNew"/>
    <dgm:cxn modelId="{F9B5374A-9B16-421D-9E91-683424542DF9}" type="presParOf" srcId="{1363849B-A355-4FE9-A5FF-7D37AEE774ED}" destId="{99440785-3B9F-458B-9D0C-EC4CD22C93A1}" srcOrd="0" destOrd="0" presId="urn:microsoft.com/office/officeart/2016/7/layout/RepeatingBendingProcessNew"/>
    <dgm:cxn modelId="{03230295-ED7D-485E-AA38-135571CC3641}" type="presParOf" srcId="{8D952D1C-2244-484C-8F68-928CFB27BB2A}" destId="{7198F0EE-F83C-4AEA-A2FF-9A3726623A1E}" srcOrd="4" destOrd="0" presId="urn:microsoft.com/office/officeart/2016/7/layout/RepeatingBendingProcessNew"/>
    <dgm:cxn modelId="{92C8F00A-FC1A-4B58-A836-8A6627C4D0A2}" type="presParOf" srcId="{8D952D1C-2244-484C-8F68-928CFB27BB2A}" destId="{EB294AA4-1E7E-425D-9039-885A68E93502}" srcOrd="5" destOrd="0" presId="urn:microsoft.com/office/officeart/2016/7/layout/RepeatingBendingProcessNew"/>
    <dgm:cxn modelId="{9ADB83F4-CE2A-4328-8E87-AF8F61740B8B}" type="presParOf" srcId="{EB294AA4-1E7E-425D-9039-885A68E93502}" destId="{2BB42653-10E2-4068-9C1C-50CE366371BA}" srcOrd="0" destOrd="0" presId="urn:microsoft.com/office/officeart/2016/7/layout/RepeatingBendingProcessNew"/>
    <dgm:cxn modelId="{29024462-E29A-413F-96D8-480F96243E5B}" type="presParOf" srcId="{8D952D1C-2244-484C-8F68-928CFB27BB2A}" destId="{E9159BDA-24C8-4D75-9AD5-8FD138B91241}" srcOrd="6" destOrd="0" presId="urn:microsoft.com/office/officeart/2016/7/layout/RepeatingBendingProcessNew"/>
    <dgm:cxn modelId="{5B855A25-19CE-4596-B280-643C20C91A3A}" type="presParOf" srcId="{8D952D1C-2244-484C-8F68-928CFB27BB2A}" destId="{1C315BD3-1B5A-4C53-B66C-1947E6545818}" srcOrd="7" destOrd="0" presId="urn:microsoft.com/office/officeart/2016/7/layout/RepeatingBendingProcessNew"/>
    <dgm:cxn modelId="{16896C49-3A44-4B6F-95AA-33BEA6BE113E}" type="presParOf" srcId="{1C315BD3-1B5A-4C53-B66C-1947E6545818}" destId="{45C7BD5E-F05B-481E-B692-77E68871BFC2}" srcOrd="0" destOrd="0" presId="urn:microsoft.com/office/officeart/2016/7/layout/RepeatingBendingProcessNew"/>
    <dgm:cxn modelId="{33AAA90F-112E-40AB-869F-75CDB9D19CB0}" type="presParOf" srcId="{8D952D1C-2244-484C-8F68-928CFB27BB2A}" destId="{CD429DC4-463D-424B-BE3C-18A6A90A666E}" srcOrd="8" destOrd="0" presId="urn:microsoft.com/office/officeart/2016/7/layout/RepeatingBendingProcessNew"/>
    <dgm:cxn modelId="{566C331B-5DB5-48AF-8D35-D4B79E276075}" type="presParOf" srcId="{8D952D1C-2244-484C-8F68-928CFB27BB2A}" destId="{2C731F61-0677-4CCD-84BB-CD2523387AFF}" srcOrd="9" destOrd="0" presId="urn:microsoft.com/office/officeart/2016/7/layout/RepeatingBendingProcessNew"/>
    <dgm:cxn modelId="{8CC33983-4292-495B-88BE-E2CECFA17F1B}" type="presParOf" srcId="{2C731F61-0677-4CCD-84BB-CD2523387AFF}" destId="{EE92B21F-FE2A-47F2-A95F-A5B8E9AA6F83}" srcOrd="0" destOrd="0" presId="urn:microsoft.com/office/officeart/2016/7/layout/RepeatingBendingProcessNew"/>
    <dgm:cxn modelId="{36D4BCD4-6462-429B-952B-E21AE286F4B3}" type="presParOf" srcId="{8D952D1C-2244-484C-8F68-928CFB27BB2A}" destId="{E15F1D31-C6BB-4DEA-AB64-4291BA300126}" srcOrd="10" destOrd="0" presId="urn:microsoft.com/office/officeart/2016/7/layout/RepeatingBendingProcessNew"/>
    <dgm:cxn modelId="{FC83BEF0-2450-47C2-B623-A1CC84C9806E}" type="presParOf" srcId="{8D952D1C-2244-484C-8F68-928CFB27BB2A}" destId="{A3CEE0CA-A2FE-40B3-ACA3-133CD6F2FF53}" srcOrd="11" destOrd="0" presId="urn:microsoft.com/office/officeart/2016/7/layout/RepeatingBendingProcessNew"/>
    <dgm:cxn modelId="{5C4D600A-D63C-4C26-B812-1971006A5360}" type="presParOf" srcId="{A3CEE0CA-A2FE-40B3-ACA3-133CD6F2FF53}" destId="{FC03E45E-80D5-42D5-B90D-46E1DEDE7DF6}" srcOrd="0" destOrd="0" presId="urn:microsoft.com/office/officeart/2016/7/layout/RepeatingBendingProcessNew"/>
    <dgm:cxn modelId="{CA2770D8-B0AF-478A-A4E9-EC2F7099CD9E}" type="presParOf" srcId="{8D952D1C-2244-484C-8F68-928CFB27BB2A}" destId="{049A8828-95EB-40E2-BBBA-F3C71166D1B5}" srcOrd="12" destOrd="0" presId="urn:microsoft.com/office/officeart/2016/7/layout/RepeatingBendingProcessNew"/>
    <dgm:cxn modelId="{E32B532E-94E3-4635-B588-31826463AEDE}" type="presParOf" srcId="{8D952D1C-2244-484C-8F68-928CFB27BB2A}" destId="{E10A06D9-CBB1-4E07-B13D-D86ADA116D77}" srcOrd="13" destOrd="0" presId="urn:microsoft.com/office/officeart/2016/7/layout/RepeatingBendingProcessNew"/>
    <dgm:cxn modelId="{A702163E-370D-481E-9ED4-C99BCED5C818}" type="presParOf" srcId="{E10A06D9-CBB1-4E07-B13D-D86ADA116D77}" destId="{7DA2820D-7987-4A26-B329-D55A0082E951}" srcOrd="0" destOrd="0" presId="urn:microsoft.com/office/officeart/2016/7/layout/RepeatingBendingProcessNew"/>
    <dgm:cxn modelId="{E3D14ED9-6DCA-4CE1-94CA-DDF221A98482}" type="presParOf" srcId="{8D952D1C-2244-484C-8F68-928CFB27BB2A}" destId="{2BA6FFF3-CADF-4E97-8B00-916E8796E704}" srcOrd="14" destOrd="0" presId="urn:microsoft.com/office/officeart/2016/7/layout/RepeatingBendingProcessNew"/>
    <dgm:cxn modelId="{46CDD8B5-8257-4271-BC99-5599B90439EC}" type="presParOf" srcId="{8D952D1C-2244-484C-8F68-928CFB27BB2A}" destId="{C66CE785-1BDA-4215-ABD4-308B2BB7DA49}" srcOrd="15" destOrd="0" presId="urn:microsoft.com/office/officeart/2016/7/layout/RepeatingBendingProcessNew"/>
    <dgm:cxn modelId="{06F153E6-BB23-4A75-BBB0-98C4F3D9DD2D}" type="presParOf" srcId="{C66CE785-1BDA-4215-ABD4-308B2BB7DA49}" destId="{2D5C351E-D8EC-4B49-8DE9-FFF8B2131D20}" srcOrd="0" destOrd="0" presId="urn:microsoft.com/office/officeart/2016/7/layout/RepeatingBendingProcessNew"/>
    <dgm:cxn modelId="{B3D03BE1-0016-4895-AB8A-B8805B31FA5A}" type="presParOf" srcId="{8D952D1C-2244-484C-8F68-928CFB27BB2A}" destId="{1457D12F-A289-4D62-8A8A-4D988067CC53}" srcOrd="16" destOrd="0" presId="urn:microsoft.com/office/officeart/2016/7/layout/RepeatingBendingProcessNew"/>
    <dgm:cxn modelId="{EE5581F6-173A-41B0-A556-DA9D6B1295AE}" type="presParOf" srcId="{8D952D1C-2244-484C-8F68-928CFB27BB2A}" destId="{774A0378-3FB6-4E58-9689-A9DB89CBDDA8}" srcOrd="17" destOrd="0" presId="urn:microsoft.com/office/officeart/2016/7/layout/RepeatingBendingProcessNew"/>
    <dgm:cxn modelId="{077866AA-0755-4DF5-BC3B-8728366F03D5}" type="presParOf" srcId="{774A0378-3FB6-4E58-9689-A9DB89CBDDA8}" destId="{5AC181D6-B9BC-424B-B3FA-F23D991DC424}" srcOrd="0" destOrd="0" presId="urn:microsoft.com/office/officeart/2016/7/layout/RepeatingBendingProcessNew"/>
    <dgm:cxn modelId="{CF196FA3-6E7C-4589-8C72-8B719FF20427}" type="presParOf" srcId="{8D952D1C-2244-484C-8F68-928CFB27BB2A}" destId="{D7653CF2-D404-47B7-9526-D0ECE249CCA3}" srcOrd="18" destOrd="0" presId="urn:microsoft.com/office/officeart/2016/7/layout/RepeatingBendingProcessNew"/>
    <dgm:cxn modelId="{378766B4-37D7-432A-9746-E4571405C864}" type="presParOf" srcId="{8D952D1C-2244-484C-8F68-928CFB27BB2A}" destId="{1064A39D-CD35-47B0-9690-8199787F8CF9}" srcOrd="19" destOrd="0" presId="urn:microsoft.com/office/officeart/2016/7/layout/RepeatingBendingProcessNew"/>
    <dgm:cxn modelId="{6FCCC676-68B3-4792-BC81-AC8DEF98F433}" type="presParOf" srcId="{1064A39D-CD35-47B0-9690-8199787F8CF9}" destId="{C37F1003-AA13-4745-98AC-C0725D457A4E}" srcOrd="0" destOrd="0" presId="urn:microsoft.com/office/officeart/2016/7/layout/RepeatingBendingProcessNew"/>
    <dgm:cxn modelId="{415F05BC-7AD7-467A-B72D-FD528A82C0C8}" type="presParOf" srcId="{8D952D1C-2244-484C-8F68-928CFB27BB2A}" destId="{70D104A7-DB41-44DC-8C27-10C98106739B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D8257-0B95-422A-B7A0-8BB8E67F2AEC}">
      <dsp:nvSpPr>
        <dsp:cNvPr id="0" name=""/>
        <dsp:cNvSpPr/>
      </dsp:nvSpPr>
      <dsp:spPr>
        <a:xfrm>
          <a:off x="378088" y="205"/>
          <a:ext cx="2267506" cy="1360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Covid-19</a:t>
          </a:r>
        </a:p>
      </dsp:txBody>
      <dsp:txXfrm>
        <a:off x="378088" y="205"/>
        <a:ext cx="2267506" cy="1360503"/>
      </dsp:txXfrm>
    </dsp:sp>
    <dsp:sp modelId="{045338FF-6140-4E89-BBB0-85CE11A530E3}">
      <dsp:nvSpPr>
        <dsp:cNvPr id="0" name=""/>
        <dsp:cNvSpPr/>
      </dsp:nvSpPr>
      <dsp:spPr>
        <a:xfrm>
          <a:off x="2872346" y="205"/>
          <a:ext cx="2267506" cy="1360503"/>
        </a:xfrm>
        <a:prstGeom prst="rect">
          <a:avLst/>
        </a:prstGeom>
        <a:solidFill>
          <a:schemeClr val="accent2">
            <a:hueOff val="-222686"/>
            <a:satOff val="-1029"/>
            <a:lumOff val="-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Impact of covid-19</a:t>
          </a:r>
        </a:p>
      </dsp:txBody>
      <dsp:txXfrm>
        <a:off x="2872346" y="205"/>
        <a:ext cx="2267506" cy="1360503"/>
      </dsp:txXfrm>
    </dsp:sp>
    <dsp:sp modelId="{C89D8EDE-CC24-4757-A3C1-235FD4943A29}">
      <dsp:nvSpPr>
        <dsp:cNvPr id="0" name=""/>
        <dsp:cNvSpPr/>
      </dsp:nvSpPr>
      <dsp:spPr>
        <a:xfrm>
          <a:off x="5366603" y="205"/>
          <a:ext cx="2267506" cy="1360503"/>
        </a:xfrm>
        <a:prstGeom prst="rect">
          <a:avLst/>
        </a:prstGeom>
        <a:solidFill>
          <a:schemeClr val="accent2">
            <a:hueOff val="-445373"/>
            <a:satOff val="-2057"/>
            <a:lumOff val="-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Vaccination efforts &amp; importance</a:t>
          </a:r>
        </a:p>
      </dsp:txBody>
      <dsp:txXfrm>
        <a:off x="5366603" y="205"/>
        <a:ext cx="2267506" cy="1360503"/>
      </dsp:txXfrm>
    </dsp:sp>
    <dsp:sp modelId="{6C60104C-51C3-4735-96E1-641A56C00401}">
      <dsp:nvSpPr>
        <dsp:cNvPr id="0" name=""/>
        <dsp:cNvSpPr/>
      </dsp:nvSpPr>
      <dsp:spPr>
        <a:xfrm>
          <a:off x="7860860" y="205"/>
          <a:ext cx="2267506" cy="1360503"/>
        </a:xfrm>
        <a:prstGeom prst="rect">
          <a:avLst/>
        </a:prstGeom>
        <a:solidFill>
          <a:schemeClr val="accent2">
            <a:hueOff val="-668059"/>
            <a:satOff val="-3086"/>
            <a:lumOff val="-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Dashboard</a:t>
          </a:r>
        </a:p>
      </dsp:txBody>
      <dsp:txXfrm>
        <a:off x="7860860" y="205"/>
        <a:ext cx="2267506" cy="1360503"/>
      </dsp:txXfrm>
    </dsp:sp>
    <dsp:sp modelId="{F9E6C9F4-747F-49B8-826A-B173DC65DF82}">
      <dsp:nvSpPr>
        <dsp:cNvPr id="0" name=""/>
        <dsp:cNvSpPr/>
      </dsp:nvSpPr>
      <dsp:spPr>
        <a:xfrm>
          <a:off x="378088" y="1587460"/>
          <a:ext cx="2267506" cy="1360503"/>
        </a:xfrm>
        <a:prstGeom prst="rect">
          <a:avLst/>
        </a:prstGeom>
        <a:solidFill>
          <a:schemeClr val="accent2">
            <a:hueOff val="-890746"/>
            <a:satOff val="-4114"/>
            <a:lumOff val="-8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Country wise report</a:t>
          </a:r>
        </a:p>
      </dsp:txBody>
      <dsp:txXfrm>
        <a:off x="378088" y="1587460"/>
        <a:ext cx="2267506" cy="1360503"/>
      </dsp:txXfrm>
    </dsp:sp>
    <dsp:sp modelId="{274F0DB7-82A3-4228-9FBA-1E99ABE84A76}">
      <dsp:nvSpPr>
        <dsp:cNvPr id="0" name=""/>
        <dsp:cNvSpPr/>
      </dsp:nvSpPr>
      <dsp:spPr>
        <a:xfrm>
          <a:off x="2872346" y="1587460"/>
          <a:ext cx="2267506" cy="1360503"/>
        </a:xfrm>
        <a:prstGeom prst="rect">
          <a:avLst/>
        </a:prstGeom>
        <a:solidFill>
          <a:schemeClr val="accent2">
            <a:hueOff val="-1113432"/>
            <a:satOff val="-5143"/>
            <a:lumOff val="-10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Stacked bar graph</a:t>
          </a:r>
        </a:p>
      </dsp:txBody>
      <dsp:txXfrm>
        <a:off x="2872346" y="1587460"/>
        <a:ext cx="2267506" cy="1360503"/>
      </dsp:txXfrm>
    </dsp:sp>
    <dsp:sp modelId="{C8BEBE36-49B1-4865-A91D-FED2FADBAB39}">
      <dsp:nvSpPr>
        <dsp:cNvPr id="0" name=""/>
        <dsp:cNvSpPr/>
      </dsp:nvSpPr>
      <dsp:spPr>
        <a:xfrm>
          <a:off x="5366603" y="1587460"/>
          <a:ext cx="2267506" cy="1360503"/>
        </a:xfrm>
        <a:prstGeom prst="rect">
          <a:avLst/>
        </a:prstGeom>
        <a:solidFill>
          <a:schemeClr val="accent2">
            <a:hueOff val="-1336118"/>
            <a:satOff val="-6171"/>
            <a:lumOff val="-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Pie chart</a:t>
          </a:r>
        </a:p>
      </dsp:txBody>
      <dsp:txXfrm>
        <a:off x="5366603" y="1587460"/>
        <a:ext cx="2267506" cy="1360503"/>
      </dsp:txXfrm>
    </dsp:sp>
    <dsp:sp modelId="{9DA30502-B860-4517-9208-5253E6AF8E1B}">
      <dsp:nvSpPr>
        <dsp:cNvPr id="0" name=""/>
        <dsp:cNvSpPr/>
      </dsp:nvSpPr>
      <dsp:spPr>
        <a:xfrm>
          <a:off x="7860860" y="1587460"/>
          <a:ext cx="2267506" cy="1360503"/>
        </a:xfrm>
        <a:prstGeom prst="rect">
          <a:avLst/>
        </a:prstGeom>
        <a:solidFill>
          <a:schemeClr val="accent2">
            <a:hueOff val="-1558805"/>
            <a:satOff val="-7200"/>
            <a:lumOff val="-1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Line Chart</a:t>
          </a:r>
        </a:p>
      </dsp:txBody>
      <dsp:txXfrm>
        <a:off x="7860860" y="1587460"/>
        <a:ext cx="2267506" cy="1360503"/>
      </dsp:txXfrm>
    </dsp:sp>
    <dsp:sp modelId="{5CCC7601-D872-4C0E-8F05-3309DA177EBE}">
      <dsp:nvSpPr>
        <dsp:cNvPr id="0" name=""/>
        <dsp:cNvSpPr/>
      </dsp:nvSpPr>
      <dsp:spPr>
        <a:xfrm>
          <a:off x="378088" y="3174714"/>
          <a:ext cx="2267506" cy="1360503"/>
        </a:xfrm>
        <a:prstGeom prst="rect">
          <a:avLst/>
        </a:prstGeom>
        <a:solidFill>
          <a:schemeClr val="accent2">
            <a:hueOff val="-1781491"/>
            <a:satOff val="-8228"/>
            <a:lumOff val="-17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Map</a:t>
          </a:r>
        </a:p>
      </dsp:txBody>
      <dsp:txXfrm>
        <a:off x="378088" y="3174714"/>
        <a:ext cx="2267506" cy="1360503"/>
      </dsp:txXfrm>
    </dsp:sp>
    <dsp:sp modelId="{F67E3DEF-E378-4643-8158-0465DF820552}">
      <dsp:nvSpPr>
        <dsp:cNvPr id="0" name=""/>
        <dsp:cNvSpPr/>
      </dsp:nvSpPr>
      <dsp:spPr>
        <a:xfrm>
          <a:off x="2872346" y="3174714"/>
          <a:ext cx="2267506" cy="1360503"/>
        </a:xfrm>
        <a:prstGeom prst="rect">
          <a:avLst/>
        </a:prstGeom>
        <a:solidFill>
          <a:schemeClr val="accent2">
            <a:hueOff val="-2004177"/>
            <a:satOff val="-9257"/>
            <a:lumOff val="-19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Details</a:t>
          </a:r>
        </a:p>
      </dsp:txBody>
      <dsp:txXfrm>
        <a:off x="2872346" y="3174714"/>
        <a:ext cx="2267506" cy="1360503"/>
      </dsp:txXfrm>
    </dsp:sp>
    <dsp:sp modelId="{0A8877FA-8DF5-4027-98AD-C5A79ED2E3A6}">
      <dsp:nvSpPr>
        <dsp:cNvPr id="0" name=""/>
        <dsp:cNvSpPr/>
      </dsp:nvSpPr>
      <dsp:spPr>
        <a:xfrm>
          <a:off x="5366603" y="3174714"/>
          <a:ext cx="2267506" cy="1360503"/>
        </a:xfrm>
        <a:prstGeom prst="rect">
          <a:avLst/>
        </a:prstGeom>
        <a:solidFill>
          <a:schemeClr val="accent2">
            <a:hueOff val="-2226864"/>
            <a:satOff val="-10285"/>
            <a:lumOff val="-21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Case studies</a:t>
          </a:r>
        </a:p>
      </dsp:txBody>
      <dsp:txXfrm>
        <a:off x="5366603" y="3174714"/>
        <a:ext cx="2267506" cy="1360503"/>
      </dsp:txXfrm>
    </dsp:sp>
    <dsp:sp modelId="{B431D3AE-CA15-452B-A333-05AC9B9CF4F9}">
      <dsp:nvSpPr>
        <dsp:cNvPr id="0" name=""/>
        <dsp:cNvSpPr/>
      </dsp:nvSpPr>
      <dsp:spPr>
        <a:xfrm>
          <a:off x="7860860" y="3174714"/>
          <a:ext cx="2267506" cy="1360503"/>
        </a:xfrm>
        <a:prstGeom prst="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Conclusion</a:t>
          </a:r>
        </a:p>
      </dsp:txBody>
      <dsp:txXfrm>
        <a:off x="7860860" y="3174714"/>
        <a:ext cx="2267506" cy="1360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69C3A-1076-4259-9EF8-A5EC27BE4B35}">
      <dsp:nvSpPr>
        <dsp:cNvPr id="0" name=""/>
        <dsp:cNvSpPr/>
      </dsp:nvSpPr>
      <dsp:spPr>
        <a:xfrm>
          <a:off x="1212569" y="963650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F98E90-13DA-4254-B114-3002C29EA8BD}">
      <dsp:nvSpPr>
        <dsp:cNvPr id="0" name=""/>
        <dsp:cNvSpPr/>
      </dsp:nvSpPr>
      <dsp:spPr>
        <a:xfrm>
          <a:off x="417971" y="2628873"/>
          <a:ext cx="288945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COVID-19 is a highly contagious respiratory illness caused by the novel coronavirus SARS-CoV-2.</a:t>
          </a:r>
        </a:p>
      </dsp:txBody>
      <dsp:txXfrm>
        <a:off x="417971" y="2628873"/>
        <a:ext cx="2889450" cy="765000"/>
      </dsp:txXfrm>
    </dsp:sp>
    <dsp:sp modelId="{95EF6C97-F0F7-42D0-9E8F-9E6EE924D16E}">
      <dsp:nvSpPr>
        <dsp:cNvPr id="0" name=""/>
        <dsp:cNvSpPr/>
      </dsp:nvSpPr>
      <dsp:spPr>
        <a:xfrm>
          <a:off x="4607673" y="963650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1694C-B304-4552-A405-547E25E1AFED}">
      <dsp:nvSpPr>
        <dsp:cNvPr id="0" name=""/>
        <dsp:cNvSpPr/>
      </dsp:nvSpPr>
      <dsp:spPr>
        <a:xfrm>
          <a:off x="3813075" y="2628873"/>
          <a:ext cx="288945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Origin and Transmission</a:t>
          </a:r>
          <a:r>
            <a:rPr lang="en-US" sz="1100" kern="1200"/>
            <a:t>: The virus was first identified in Wuhan, China, in December 2019. It spreads primarily through respiratory droplets when an infected person coughs, sneezes, or talks.</a:t>
          </a:r>
        </a:p>
      </dsp:txBody>
      <dsp:txXfrm>
        <a:off x="3813075" y="2628873"/>
        <a:ext cx="2889450" cy="765000"/>
      </dsp:txXfrm>
    </dsp:sp>
    <dsp:sp modelId="{8A8D6BF7-BE72-498A-96B2-7D34D824E087}">
      <dsp:nvSpPr>
        <dsp:cNvPr id="0" name=""/>
        <dsp:cNvSpPr/>
      </dsp:nvSpPr>
      <dsp:spPr>
        <a:xfrm>
          <a:off x="8002777" y="963650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46EED-BD8D-4DE9-B57A-C8E9420678B5}">
      <dsp:nvSpPr>
        <dsp:cNvPr id="0" name=""/>
        <dsp:cNvSpPr/>
      </dsp:nvSpPr>
      <dsp:spPr>
        <a:xfrm>
          <a:off x="7208178" y="2628873"/>
          <a:ext cx="288945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Symptoms</a:t>
          </a:r>
          <a:r>
            <a:rPr lang="en-US" sz="1100" kern="1200"/>
            <a:t>: Common symptoms include fever, cough, fatigue, and difficulty breathing. Some people may experience loss of taste or smell, muscle aches, and sore throat.</a:t>
          </a:r>
        </a:p>
      </dsp:txBody>
      <dsp:txXfrm>
        <a:off x="7208178" y="2628873"/>
        <a:ext cx="2889450" cy="76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24942-55DA-4861-957E-12DDF564046A}">
      <dsp:nvSpPr>
        <dsp:cNvPr id="0" name=""/>
        <dsp:cNvSpPr/>
      </dsp:nvSpPr>
      <dsp:spPr>
        <a:xfrm>
          <a:off x="1878194" y="490460"/>
          <a:ext cx="3796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965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7765" y="534129"/>
        <a:ext cx="20512" cy="4102"/>
      </dsp:txXfrm>
    </dsp:sp>
    <dsp:sp modelId="{BDE69421-E883-4816-A1EA-1763ED9777C4}">
      <dsp:nvSpPr>
        <dsp:cNvPr id="0" name=""/>
        <dsp:cNvSpPr/>
      </dsp:nvSpPr>
      <dsp:spPr>
        <a:xfrm>
          <a:off x="96271" y="1064"/>
          <a:ext cx="1783722" cy="10702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404" tIns="91746" rIns="87404" bIns="9174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Global Statistics</a:t>
          </a:r>
          <a:r>
            <a:rPr lang="en-US" sz="1500" kern="1200" dirty="0"/>
            <a:t>:</a:t>
          </a:r>
        </a:p>
      </dsp:txBody>
      <dsp:txXfrm>
        <a:off x="96271" y="1064"/>
        <a:ext cx="1783722" cy="1070233"/>
      </dsp:txXfrm>
    </dsp:sp>
    <dsp:sp modelId="{1363849B-A355-4FE9-A5FF-7D37AEE774ED}">
      <dsp:nvSpPr>
        <dsp:cNvPr id="0" name=""/>
        <dsp:cNvSpPr/>
      </dsp:nvSpPr>
      <dsp:spPr>
        <a:xfrm>
          <a:off x="4072173" y="490460"/>
          <a:ext cx="3796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9656" y="45720"/>
              </a:lnTo>
            </a:path>
          </a:pathLst>
        </a:custGeom>
        <a:noFill/>
        <a:ln w="6350" cap="flat" cmpd="sng" algn="ctr">
          <a:solidFill>
            <a:schemeClr val="accent5">
              <a:hueOff val="1934429"/>
              <a:satOff val="855"/>
              <a:lumOff val="-93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51745" y="534129"/>
        <a:ext cx="20512" cy="4102"/>
      </dsp:txXfrm>
    </dsp:sp>
    <dsp:sp modelId="{73914E53-EAF5-48E4-B38F-AE65E75D1FD6}">
      <dsp:nvSpPr>
        <dsp:cNvPr id="0" name=""/>
        <dsp:cNvSpPr/>
      </dsp:nvSpPr>
      <dsp:spPr>
        <a:xfrm>
          <a:off x="2290250" y="1064"/>
          <a:ext cx="1783722" cy="1070233"/>
        </a:xfrm>
        <a:prstGeom prst="rect">
          <a:avLst/>
        </a:prstGeom>
        <a:solidFill>
          <a:schemeClr val="accent5">
            <a:hueOff val="1740986"/>
            <a:satOff val="769"/>
            <a:lumOff val="-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404" tIns="91746" rIns="87404" bIns="9174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Infection Rates</a:t>
          </a:r>
          <a:r>
            <a:rPr lang="en-US" sz="1500" kern="1200" dirty="0"/>
            <a:t>: Over [675million] confirmed cases worldwide.</a:t>
          </a:r>
        </a:p>
      </dsp:txBody>
      <dsp:txXfrm>
        <a:off x="2290250" y="1064"/>
        <a:ext cx="1783722" cy="1070233"/>
      </dsp:txXfrm>
    </dsp:sp>
    <dsp:sp modelId="{EB294AA4-1E7E-425D-9039-885A68E93502}">
      <dsp:nvSpPr>
        <dsp:cNvPr id="0" name=""/>
        <dsp:cNvSpPr/>
      </dsp:nvSpPr>
      <dsp:spPr>
        <a:xfrm>
          <a:off x="988132" y="1069497"/>
          <a:ext cx="4387958" cy="379656"/>
        </a:xfrm>
        <a:custGeom>
          <a:avLst/>
          <a:gdLst/>
          <a:ahLst/>
          <a:cxnLst/>
          <a:rect l="0" t="0" r="0" b="0"/>
          <a:pathLst>
            <a:path>
              <a:moveTo>
                <a:pt x="4387958" y="0"/>
              </a:moveTo>
              <a:lnTo>
                <a:pt x="4387958" y="206928"/>
              </a:lnTo>
              <a:lnTo>
                <a:pt x="0" y="206928"/>
              </a:lnTo>
              <a:lnTo>
                <a:pt x="0" y="379656"/>
              </a:lnTo>
            </a:path>
          </a:pathLst>
        </a:custGeom>
        <a:noFill/>
        <a:ln w="6350" cap="flat" cmpd="sng" algn="ctr">
          <a:solidFill>
            <a:schemeClr val="accent5">
              <a:hueOff val="3868859"/>
              <a:satOff val="1709"/>
              <a:lumOff val="-18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1934" y="1257274"/>
        <a:ext cx="220354" cy="4102"/>
      </dsp:txXfrm>
    </dsp:sp>
    <dsp:sp modelId="{7198F0EE-F83C-4AEA-A2FF-9A3726623A1E}">
      <dsp:nvSpPr>
        <dsp:cNvPr id="0" name=""/>
        <dsp:cNvSpPr/>
      </dsp:nvSpPr>
      <dsp:spPr>
        <a:xfrm>
          <a:off x="4484229" y="1064"/>
          <a:ext cx="1783722" cy="1070233"/>
        </a:xfrm>
        <a:prstGeom prst="rect">
          <a:avLst/>
        </a:prstGeom>
        <a:solidFill>
          <a:schemeClr val="accent5">
            <a:hueOff val="3481973"/>
            <a:satOff val="1538"/>
            <a:lumOff val="-1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404" tIns="91746" rIns="87404" bIns="9174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Mortality Rates</a:t>
          </a:r>
          <a:r>
            <a:rPr lang="en-US" sz="1500" kern="1200" dirty="0"/>
            <a:t>: [7 million] deaths globally.</a:t>
          </a:r>
        </a:p>
      </dsp:txBody>
      <dsp:txXfrm>
        <a:off x="4484229" y="1064"/>
        <a:ext cx="1783722" cy="1070233"/>
      </dsp:txXfrm>
    </dsp:sp>
    <dsp:sp modelId="{1C315BD3-1B5A-4C53-B66C-1947E6545818}">
      <dsp:nvSpPr>
        <dsp:cNvPr id="0" name=""/>
        <dsp:cNvSpPr/>
      </dsp:nvSpPr>
      <dsp:spPr>
        <a:xfrm>
          <a:off x="1878194" y="1970950"/>
          <a:ext cx="3796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9656" y="45720"/>
              </a:lnTo>
            </a:path>
          </a:pathLst>
        </a:custGeom>
        <a:noFill/>
        <a:ln w="6350" cap="flat" cmpd="sng" algn="ctr">
          <a:solidFill>
            <a:schemeClr val="accent5">
              <a:hueOff val="5803288"/>
              <a:satOff val="2564"/>
              <a:lumOff val="-281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7765" y="2014619"/>
        <a:ext cx="20512" cy="4102"/>
      </dsp:txXfrm>
    </dsp:sp>
    <dsp:sp modelId="{E9159BDA-24C8-4D75-9AD5-8FD138B91241}">
      <dsp:nvSpPr>
        <dsp:cNvPr id="0" name=""/>
        <dsp:cNvSpPr/>
      </dsp:nvSpPr>
      <dsp:spPr>
        <a:xfrm>
          <a:off x="96271" y="1481554"/>
          <a:ext cx="1783722" cy="1070233"/>
        </a:xfrm>
        <a:prstGeom prst="rect">
          <a:avLst/>
        </a:prstGeom>
        <a:solidFill>
          <a:schemeClr val="accent5">
            <a:hueOff val="5222959"/>
            <a:satOff val="2308"/>
            <a:lumOff val="-2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404" tIns="91746" rIns="87404" bIns="9174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Economic Impact</a:t>
          </a:r>
          <a:r>
            <a:rPr lang="en-US" sz="1500" kern="1200" dirty="0"/>
            <a:t>:</a:t>
          </a:r>
        </a:p>
      </dsp:txBody>
      <dsp:txXfrm>
        <a:off x="96271" y="1481554"/>
        <a:ext cx="1783722" cy="1070233"/>
      </dsp:txXfrm>
    </dsp:sp>
    <dsp:sp modelId="{2C731F61-0677-4CCD-84BB-CD2523387AFF}">
      <dsp:nvSpPr>
        <dsp:cNvPr id="0" name=""/>
        <dsp:cNvSpPr/>
      </dsp:nvSpPr>
      <dsp:spPr>
        <a:xfrm>
          <a:off x="4072173" y="1970950"/>
          <a:ext cx="3796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9656" y="45720"/>
              </a:lnTo>
            </a:path>
          </a:pathLst>
        </a:custGeom>
        <a:noFill/>
        <a:ln w="6350" cap="flat" cmpd="sng" algn="ctr">
          <a:solidFill>
            <a:schemeClr val="accent5">
              <a:hueOff val="7737718"/>
              <a:satOff val="3419"/>
              <a:lumOff val="-374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51745" y="2014619"/>
        <a:ext cx="20512" cy="4102"/>
      </dsp:txXfrm>
    </dsp:sp>
    <dsp:sp modelId="{CD429DC4-463D-424B-BE3C-18A6A90A666E}">
      <dsp:nvSpPr>
        <dsp:cNvPr id="0" name=""/>
        <dsp:cNvSpPr/>
      </dsp:nvSpPr>
      <dsp:spPr>
        <a:xfrm>
          <a:off x="2290250" y="1481554"/>
          <a:ext cx="1783722" cy="1070233"/>
        </a:xfrm>
        <a:prstGeom prst="rect">
          <a:avLst/>
        </a:prstGeom>
        <a:solidFill>
          <a:schemeClr val="accent5">
            <a:hueOff val="6963945"/>
            <a:satOff val="3077"/>
            <a:lumOff val="-3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404" tIns="91746" rIns="87404" bIns="9174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Global economic contraction.</a:t>
          </a:r>
        </a:p>
      </dsp:txBody>
      <dsp:txXfrm>
        <a:off x="2290250" y="1481554"/>
        <a:ext cx="1783722" cy="1070233"/>
      </dsp:txXfrm>
    </dsp:sp>
    <dsp:sp modelId="{A3CEE0CA-A2FE-40B3-ACA3-133CD6F2FF53}">
      <dsp:nvSpPr>
        <dsp:cNvPr id="0" name=""/>
        <dsp:cNvSpPr/>
      </dsp:nvSpPr>
      <dsp:spPr>
        <a:xfrm>
          <a:off x="988132" y="2549987"/>
          <a:ext cx="4387958" cy="379656"/>
        </a:xfrm>
        <a:custGeom>
          <a:avLst/>
          <a:gdLst/>
          <a:ahLst/>
          <a:cxnLst/>
          <a:rect l="0" t="0" r="0" b="0"/>
          <a:pathLst>
            <a:path>
              <a:moveTo>
                <a:pt x="4387958" y="0"/>
              </a:moveTo>
              <a:lnTo>
                <a:pt x="4387958" y="206928"/>
              </a:lnTo>
              <a:lnTo>
                <a:pt x="0" y="206928"/>
              </a:lnTo>
              <a:lnTo>
                <a:pt x="0" y="379656"/>
              </a:lnTo>
            </a:path>
          </a:pathLst>
        </a:custGeom>
        <a:noFill/>
        <a:ln w="6350" cap="flat" cmpd="sng" algn="ctr">
          <a:solidFill>
            <a:schemeClr val="accent5">
              <a:hueOff val="9672147"/>
              <a:satOff val="4273"/>
              <a:lumOff val="-468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1934" y="2737764"/>
        <a:ext cx="220354" cy="4102"/>
      </dsp:txXfrm>
    </dsp:sp>
    <dsp:sp modelId="{E15F1D31-C6BB-4DEA-AB64-4291BA300126}">
      <dsp:nvSpPr>
        <dsp:cNvPr id="0" name=""/>
        <dsp:cNvSpPr/>
      </dsp:nvSpPr>
      <dsp:spPr>
        <a:xfrm>
          <a:off x="4484229" y="1481554"/>
          <a:ext cx="1783722" cy="1070233"/>
        </a:xfrm>
        <a:prstGeom prst="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404" tIns="91746" rIns="87404" bIns="9174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Job losses and business closures.</a:t>
          </a:r>
        </a:p>
      </dsp:txBody>
      <dsp:txXfrm>
        <a:off x="4484229" y="1481554"/>
        <a:ext cx="1783722" cy="1070233"/>
      </dsp:txXfrm>
    </dsp:sp>
    <dsp:sp modelId="{E10A06D9-CBB1-4E07-B13D-D86ADA116D77}">
      <dsp:nvSpPr>
        <dsp:cNvPr id="0" name=""/>
        <dsp:cNvSpPr/>
      </dsp:nvSpPr>
      <dsp:spPr>
        <a:xfrm>
          <a:off x="1878194" y="3451441"/>
          <a:ext cx="3796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9656" y="45720"/>
              </a:lnTo>
            </a:path>
          </a:pathLst>
        </a:custGeom>
        <a:noFill/>
        <a:ln w="6350" cap="flat" cmpd="sng" algn="ctr">
          <a:solidFill>
            <a:schemeClr val="accent5">
              <a:hueOff val="11606576"/>
              <a:satOff val="5128"/>
              <a:lumOff val="-56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7765" y="3495109"/>
        <a:ext cx="20512" cy="4102"/>
      </dsp:txXfrm>
    </dsp:sp>
    <dsp:sp modelId="{049A8828-95EB-40E2-BBBA-F3C71166D1B5}">
      <dsp:nvSpPr>
        <dsp:cNvPr id="0" name=""/>
        <dsp:cNvSpPr/>
      </dsp:nvSpPr>
      <dsp:spPr>
        <a:xfrm>
          <a:off x="96271" y="2962044"/>
          <a:ext cx="1783722" cy="1070233"/>
        </a:xfrm>
        <a:prstGeom prst="rect">
          <a:avLst/>
        </a:prstGeom>
        <a:solidFill>
          <a:schemeClr val="accent5">
            <a:hueOff val="10445919"/>
            <a:satOff val="4615"/>
            <a:lumOff val="-5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404" tIns="91746" rIns="87404" bIns="9174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Impact on global supply chains.</a:t>
          </a:r>
        </a:p>
      </dsp:txBody>
      <dsp:txXfrm>
        <a:off x="96271" y="2962044"/>
        <a:ext cx="1783722" cy="1070233"/>
      </dsp:txXfrm>
    </dsp:sp>
    <dsp:sp modelId="{C66CE785-1BDA-4215-ABD4-308B2BB7DA49}">
      <dsp:nvSpPr>
        <dsp:cNvPr id="0" name=""/>
        <dsp:cNvSpPr/>
      </dsp:nvSpPr>
      <dsp:spPr>
        <a:xfrm>
          <a:off x="4072173" y="3451441"/>
          <a:ext cx="3796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9656" y="45720"/>
              </a:lnTo>
            </a:path>
          </a:pathLst>
        </a:custGeom>
        <a:noFill/>
        <a:ln w="6350" cap="flat" cmpd="sng" algn="ctr">
          <a:solidFill>
            <a:schemeClr val="accent5">
              <a:hueOff val="13541006"/>
              <a:satOff val="5983"/>
              <a:lumOff val="-65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51745" y="3495109"/>
        <a:ext cx="20512" cy="4102"/>
      </dsp:txXfrm>
    </dsp:sp>
    <dsp:sp modelId="{2BA6FFF3-CADF-4E97-8B00-916E8796E704}">
      <dsp:nvSpPr>
        <dsp:cNvPr id="0" name=""/>
        <dsp:cNvSpPr/>
      </dsp:nvSpPr>
      <dsp:spPr>
        <a:xfrm>
          <a:off x="2290250" y="2962044"/>
          <a:ext cx="1783722" cy="1070233"/>
        </a:xfrm>
        <a:prstGeom prst="rect">
          <a:avLst/>
        </a:prstGeom>
        <a:solidFill>
          <a:schemeClr val="accent5">
            <a:hueOff val="12186905"/>
            <a:satOff val="5384"/>
            <a:lumOff val="-5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404" tIns="91746" rIns="87404" bIns="9174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Social and Psychological Effects</a:t>
          </a:r>
          <a:r>
            <a:rPr lang="en-US" sz="1500" kern="1200" dirty="0"/>
            <a:t>:</a:t>
          </a:r>
        </a:p>
      </dsp:txBody>
      <dsp:txXfrm>
        <a:off x="2290250" y="2962044"/>
        <a:ext cx="1783722" cy="1070233"/>
      </dsp:txXfrm>
    </dsp:sp>
    <dsp:sp modelId="{774A0378-3FB6-4E58-9689-A9DB89CBDDA8}">
      <dsp:nvSpPr>
        <dsp:cNvPr id="0" name=""/>
        <dsp:cNvSpPr/>
      </dsp:nvSpPr>
      <dsp:spPr>
        <a:xfrm>
          <a:off x="988132" y="4030477"/>
          <a:ext cx="4387958" cy="379656"/>
        </a:xfrm>
        <a:custGeom>
          <a:avLst/>
          <a:gdLst/>
          <a:ahLst/>
          <a:cxnLst/>
          <a:rect l="0" t="0" r="0" b="0"/>
          <a:pathLst>
            <a:path>
              <a:moveTo>
                <a:pt x="4387958" y="0"/>
              </a:moveTo>
              <a:lnTo>
                <a:pt x="4387958" y="206928"/>
              </a:lnTo>
              <a:lnTo>
                <a:pt x="0" y="206928"/>
              </a:lnTo>
              <a:lnTo>
                <a:pt x="0" y="379656"/>
              </a:lnTo>
            </a:path>
          </a:pathLst>
        </a:custGeom>
        <a:noFill/>
        <a:ln w="6350" cap="flat" cmpd="sng" algn="ctr">
          <a:solidFill>
            <a:schemeClr val="accent5">
              <a:hueOff val="15475435"/>
              <a:satOff val="6837"/>
              <a:lumOff val="-74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1934" y="4218254"/>
        <a:ext cx="220354" cy="4102"/>
      </dsp:txXfrm>
    </dsp:sp>
    <dsp:sp modelId="{1457D12F-A289-4D62-8A8A-4D988067CC53}">
      <dsp:nvSpPr>
        <dsp:cNvPr id="0" name=""/>
        <dsp:cNvSpPr/>
      </dsp:nvSpPr>
      <dsp:spPr>
        <a:xfrm>
          <a:off x="4484229" y="2962044"/>
          <a:ext cx="1783722" cy="1070233"/>
        </a:xfrm>
        <a:prstGeom prst="rect">
          <a:avLst/>
        </a:prstGeom>
        <a:solidFill>
          <a:schemeClr val="accent5">
            <a:hueOff val="13927891"/>
            <a:satOff val="6154"/>
            <a:lumOff val="-6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404" tIns="91746" rIns="87404" bIns="9174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Increased anxiety and stress levels.</a:t>
          </a:r>
        </a:p>
      </dsp:txBody>
      <dsp:txXfrm>
        <a:off x="4484229" y="2962044"/>
        <a:ext cx="1783722" cy="1070233"/>
      </dsp:txXfrm>
    </dsp:sp>
    <dsp:sp modelId="{1064A39D-CD35-47B0-9690-8199787F8CF9}">
      <dsp:nvSpPr>
        <dsp:cNvPr id="0" name=""/>
        <dsp:cNvSpPr/>
      </dsp:nvSpPr>
      <dsp:spPr>
        <a:xfrm>
          <a:off x="1878194" y="4931931"/>
          <a:ext cx="3796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9656" y="45720"/>
              </a:lnTo>
            </a:path>
          </a:pathLst>
        </a:custGeom>
        <a:noFill/>
        <a:ln w="635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7765" y="4975599"/>
        <a:ext cx="20512" cy="4102"/>
      </dsp:txXfrm>
    </dsp:sp>
    <dsp:sp modelId="{D7653CF2-D404-47B7-9526-D0ECE249CCA3}">
      <dsp:nvSpPr>
        <dsp:cNvPr id="0" name=""/>
        <dsp:cNvSpPr/>
      </dsp:nvSpPr>
      <dsp:spPr>
        <a:xfrm>
          <a:off x="96271" y="4442534"/>
          <a:ext cx="1783722" cy="1070233"/>
        </a:xfrm>
        <a:prstGeom prst="rect">
          <a:avLst/>
        </a:prstGeom>
        <a:solidFill>
          <a:schemeClr val="accent5">
            <a:hueOff val="15668877"/>
            <a:satOff val="6923"/>
            <a:lumOff val="-7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404" tIns="91746" rIns="87404" bIns="9174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Social isolation and loneliness.</a:t>
          </a:r>
        </a:p>
      </dsp:txBody>
      <dsp:txXfrm>
        <a:off x="96271" y="4442534"/>
        <a:ext cx="1783722" cy="1070233"/>
      </dsp:txXfrm>
    </dsp:sp>
    <dsp:sp modelId="{70D104A7-DB41-44DC-8C27-10C98106739B}">
      <dsp:nvSpPr>
        <dsp:cNvPr id="0" name=""/>
        <dsp:cNvSpPr/>
      </dsp:nvSpPr>
      <dsp:spPr>
        <a:xfrm>
          <a:off x="2290250" y="4442534"/>
          <a:ext cx="1783722" cy="1070233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404" tIns="91746" rIns="87404" bIns="91746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Rise in mental health issues.</a:t>
          </a:r>
        </a:p>
      </dsp:txBody>
      <dsp:txXfrm>
        <a:off x="2290250" y="4442534"/>
        <a:ext cx="1783722" cy="1070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14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6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4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4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0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5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2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6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5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3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0" r:id="rId6"/>
    <p:sldLayoutId id="2147483776" r:id="rId7"/>
    <p:sldLayoutId id="2147483777" r:id="rId8"/>
    <p:sldLayoutId id="2147483778" r:id="rId9"/>
    <p:sldLayoutId id="2147483779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ch pitches in to fight COVID-19 pandemic | Computerworld">
            <a:extLst>
              <a:ext uri="{FF2B5EF4-FFF2-40B4-BE49-F238E27FC236}">
                <a16:creationId xmlns:a16="http://schemas.microsoft.com/office/drawing/2014/main" id="{2602CA66-A66E-96DC-E4FB-C43C2000ED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-128317" y="10"/>
            <a:ext cx="1219197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144B498-CCDC-D4DC-B7BB-68A8A7A83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200400"/>
          </a:xfrm>
        </p:spPr>
        <p:txBody>
          <a:bodyPr anchor="b">
            <a:normAutofit/>
          </a:bodyPr>
          <a:lstStyle/>
          <a:p>
            <a:r>
              <a:rPr lang="en-US" sz="4800"/>
              <a:t>COVID-19 WORLD REPORTS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4023360" cy="12070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B.KRISHNAPRIYA</a:t>
            </a:r>
          </a:p>
          <a:p>
            <a:pPr>
              <a:lnSpc>
                <a:spcPct val="100000"/>
              </a:lnSpc>
            </a:pPr>
            <a:r>
              <a:rPr lang="en-US" sz="1700">
                <a:ea typeface="+mn-lt"/>
                <a:cs typeface="+mn-lt"/>
              </a:rPr>
              <a:t>AF0426112</a:t>
            </a:r>
          </a:p>
          <a:p>
            <a:pPr>
              <a:lnSpc>
                <a:spcPct val="100000"/>
              </a:lnSpc>
            </a:pPr>
            <a:r>
              <a:rPr lang="en-US" sz="1700"/>
              <a:t>ANP-C8713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29EA52-9DB6-CA8B-6773-8C1BEF2CEA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LINE CHART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9C22BBAA-9AC2-882A-A0C5-B79FB3F3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33"/>
          <a:stretch/>
        </p:blipFill>
        <p:spPr>
          <a:xfrm>
            <a:off x="251053" y="1181836"/>
            <a:ext cx="11669299" cy="53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map">
            <a:extLst>
              <a:ext uri="{FF2B5EF4-FFF2-40B4-BE49-F238E27FC236}">
                <a16:creationId xmlns:a16="http://schemas.microsoft.com/office/drawing/2014/main" id="{A4CFE83A-CCE7-F6FE-5A9A-6631B8556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5" y="765565"/>
            <a:ext cx="11526915" cy="5794898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C178629-28BB-B6D9-66E4-B63A2B87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09" y="-368719"/>
            <a:ext cx="10700787" cy="1438508"/>
          </a:xfrm>
        </p:spPr>
        <p:txBody>
          <a:bodyPr/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37456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8DD9E-F13B-343E-D8DE-B3AB9CE323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DETAILS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919648-51E9-6819-C3F4-2987A648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6" y="1171539"/>
            <a:ext cx="11995356" cy="56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8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accination contre le Covid-19 : &quot;un seul choix&quot; de vaccin au début ...">
            <a:extLst>
              <a:ext uri="{FF2B5EF4-FFF2-40B4-BE49-F238E27FC236}">
                <a16:creationId xmlns:a16="http://schemas.microsoft.com/office/drawing/2014/main" id="{160A6FE5-A1B7-5206-A454-668FFF8894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91" b="21948"/>
          <a:stretch/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D1236-9146-E414-2C17-5CAE67B4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CASE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8618-41CB-6B34-187A-BDB2E2739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4956314"/>
            <a:ext cx="11058144" cy="130641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b="1">
                <a:ea typeface="+mn-lt"/>
                <a:cs typeface="+mn-lt"/>
              </a:rPr>
              <a:t>Challenges Faced and Solutions Implemented</a:t>
            </a:r>
            <a:r>
              <a:rPr lang="en-US" sz="1300">
                <a:ea typeface="+mn-lt"/>
                <a:cs typeface="+mn-lt"/>
              </a:rPr>
              <a:t>:</a:t>
            </a:r>
            <a:endParaRPr lang="en-US" sz="1300"/>
          </a:p>
          <a:p>
            <a:pPr>
              <a:lnSpc>
                <a:spcPct val="100000"/>
              </a:lnSpc>
            </a:pPr>
            <a:r>
              <a:rPr lang="en-US" sz="1300" b="1">
                <a:ea typeface="+mn-lt"/>
                <a:cs typeface="+mn-lt"/>
              </a:rPr>
              <a:t>India</a:t>
            </a:r>
            <a:r>
              <a:rPr lang="en-US" sz="1300">
                <a:ea typeface="+mn-lt"/>
                <a:cs typeface="+mn-lt"/>
              </a:rPr>
              <a:t>: Faced a severe second wave with high infection rates. Implemented extensive vaccination drives and established temporary hospitals.</a:t>
            </a:r>
            <a:endParaRPr lang="en-US" sz="1300"/>
          </a:p>
          <a:p>
            <a:pPr>
              <a:lnSpc>
                <a:spcPct val="100000"/>
              </a:lnSpc>
            </a:pPr>
            <a:r>
              <a:rPr lang="en-US" sz="1300" b="1">
                <a:ea typeface="+mn-lt"/>
                <a:cs typeface="+mn-lt"/>
              </a:rPr>
              <a:t>Brazil</a:t>
            </a:r>
            <a:r>
              <a:rPr lang="en-US" sz="1300">
                <a:ea typeface="+mn-lt"/>
                <a:cs typeface="+mn-lt"/>
              </a:rPr>
              <a:t>: Struggled with high case numbers due to delayed response. Improved through mass vaccination and public health campaigns.</a:t>
            </a:r>
            <a:endParaRPr lang="en-US" sz="1300"/>
          </a:p>
          <a:p>
            <a:pPr>
              <a:lnSpc>
                <a:spcPct val="100000"/>
              </a:lnSpc>
            </a:pPr>
            <a:r>
              <a:rPr lang="en-US" sz="1300" b="1">
                <a:ea typeface="+mn-lt"/>
                <a:cs typeface="+mn-lt"/>
              </a:rPr>
              <a:t>United States</a:t>
            </a:r>
            <a:r>
              <a:rPr lang="en-US" sz="1300">
                <a:ea typeface="+mn-lt"/>
                <a:cs typeface="+mn-lt"/>
              </a:rPr>
              <a:t>: Initial challenges with testing and healthcare capacity. Overcame through rapid vaccine development and distribution efforts.</a:t>
            </a: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0348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4" name="Freeform: Shape 153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6" name="Freeform: Shape 155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88D5B-308D-E38E-5CCD-3F601B4F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8845F3BE-4637-5553-F6F7-398BB6541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700" b="1">
                <a:ea typeface="+mn-lt"/>
                <a:cs typeface="+mn-lt"/>
              </a:rPr>
              <a:t>Key Takeaways</a:t>
            </a:r>
            <a:r>
              <a:rPr lang="en-US" sz="1700"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COVID-19 has had a profound impact globally, affecting every aspect of life.</a:t>
            </a:r>
            <a:endParaRPr lang="en-US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Preventive measures and vaccinations are crucial in controlling the spread of the virus.</a:t>
            </a:r>
            <a:endParaRPr lang="en-US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Learning from success stories and challenges helps us better prepare for future health crises.</a:t>
            </a:r>
            <a:endParaRPr lang="en-US" sz="1700"/>
          </a:p>
          <a:p>
            <a:pPr>
              <a:lnSpc>
                <a:spcPct val="100000"/>
              </a:lnSpc>
              <a:buNone/>
            </a:pPr>
            <a:r>
              <a:rPr lang="en-US" sz="1700" b="1">
                <a:ea typeface="+mn-lt"/>
                <a:cs typeface="+mn-lt"/>
              </a:rPr>
              <a:t>Future Outlook and Final Thoughts</a:t>
            </a:r>
            <a:r>
              <a:rPr lang="en-US" sz="1700">
                <a:ea typeface="+mn-lt"/>
                <a:cs typeface="+mn-lt"/>
              </a:rPr>
              <a:t>:</a:t>
            </a:r>
            <a:endParaRPr lang="en-US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Continued vigilance and adherence to health guidelines are essential to managing the pandemic.</a:t>
            </a:r>
            <a:endParaRPr lang="en-US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Advancements in medical research and technology offer hope for more effective treatments and prevention strategies.</a:t>
            </a:r>
            <a:endParaRPr lang="en-US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Global collaboration and sharing of knowledge are key to overcoming this and future pandemics.</a:t>
            </a:r>
            <a:endParaRPr lang="en-US" sz="1700"/>
          </a:p>
          <a:p>
            <a:pPr marL="0" indent="0">
              <a:lnSpc>
                <a:spcPct val="100000"/>
              </a:lnSpc>
              <a:buNone/>
            </a:pPr>
            <a:endParaRPr lang="en-US" sz="1700"/>
          </a:p>
          <a:p>
            <a:pPr>
              <a:lnSpc>
                <a:spcPct val="10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69225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Face Protective Mask With Heart And Words THANK YOU Of Wooden Letters ...">
            <a:extLst>
              <a:ext uri="{FF2B5EF4-FFF2-40B4-BE49-F238E27FC236}">
                <a16:creationId xmlns:a16="http://schemas.microsoft.com/office/drawing/2014/main" id="{E92C7EC3-D621-A0D8-B312-CF73F3DF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7456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69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pril 2 Coronavirus Global News Roundup | Democracy Now!">
            <a:extLst>
              <a:ext uri="{FF2B5EF4-FFF2-40B4-BE49-F238E27FC236}">
                <a16:creationId xmlns:a16="http://schemas.microsoft.com/office/drawing/2014/main" id="{3DA6AF2C-E175-D770-036C-03209CBB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8" r="1270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62A93-116B-39ED-CA7D-5A823777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Covid-19 WORLD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8811-F486-29CC-32F7-0DC982632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chemeClr val="bg1"/>
                </a:solidFill>
              </a:rPr>
              <a:t>1. </a:t>
            </a:r>
            <a:r>
              <a:rPr lang="en-US" sz="1600" b="1">
                <a:solidFill>
                  <a:schemeClr val="bg1"/>
                </a:solidFill>
              </a:rPr>
              <a:t>Case Data</a:t>
            </a:r>
            <a:endParaRPr lang="en-US" sz="16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Confirmed Cases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: The total number of confirmed COVID-19 cases.</a:t>
            </a:r>
            <a:endParaRPr lang="en-US" sz="16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Active Cases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: The number of ongoing infections.</a:t>
            </a:r>
            <a:endParaRPr lang="en-US" sz="16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Recovered Cases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: The number of individuals who have recovered.</a:t>
            </a:r>
            <a:endParaRPr lang="en-US" sz="16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Deaths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: Total deaths attributed to COVID-19.</a:t>
            </a:r>
            <a:endParaRPr lang="en-US" sz="16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4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CAC02-5587-15BB-C913-0AFC5C3B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/>
              <a:t>INDEX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3" name="Content Placeholder 2">
            <a:extLst>
              <a:ext uri="{FF2B5EF4-FFF2-40B4-BE49-F238E27FC236}">
                <a16:creationId xmlns:a16="http://schemas.microsoft.com/office/drawing/2014/main" id="{5C69E6F4-344D-723F-E298-2EE244335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3608947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751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D785A-410B-5BF9-9827-23897E5E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COVID-19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7CED3846-AD94-ABC3-86D7-63EC5B206B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106084"/>
              </p:ext>
            </p:extLst>
          </p:nvPr>
        </p:nvGraphicFramePr>
        <p:xfrm>
          <a:off x="827903" y="1710023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85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84A333-2DD4-7376-9FB4-29414B4C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IMPACT </a:t>
            </a:r>
            <a:r>
              <a:rPr lang="en-US" dirty="0">
                <a:solidFill>
                  <a:schemeClr val="bg2"/>
                </a:solidFill>
                <a:highlight>
                  <a:srgbClr val="800000"/>
                </a:highlight>
              </a:rPr>
              <a:t>OF COVID-19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1C997-BA4D-FBE8-328C-0C1A24EA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67" name="Content Placeholder 4">
            <a:extLst>
              <a:ext uri="{FF2B5EF4-FFF2-40B4-BE49-F238E27FC236}">
                <a16:creationId xmlns:a16="http://schemas.microsoft.com/office/drawing/2014/main" id="{330C55B9-E803-C12F-F9CB-677E4EF857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109229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8299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D6D9-0A40-2034-A579-9AB10B0E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VACCINATION EFFORTS&amp;IMPORTANCE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E74E9E5-EE22-6DF6-15FB-3F9FFD605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>
                <a:ea typeface="+mn-lt"/>
                <a:cs typeface="+mn-lt"/>
              </a:rPr>
              <a:t>Types of Vaccines Available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lvl="1">
              <a:lnSpc>
                <a:spcPct val="100000"/>
              </a:lnSpc>
            </a:pPr>
            <a:r>
              <a:rPr lang="en-US" sz="1400" b="1">
                <a:ea typeface="+mn-lt"/>
                <a:cs typeface="+mn-lt"/>
              </a:rPr>
              <a:t>mRNA Vaccines</a:t>
            </a:r>
            <a:r>
              <a:rPr lang="en-US" sz="1400">
                <a:ea typeface="+mn-lt"/>
                <a:cs typeface="+mn-lt"/>
              </a:rPr>
              <a:t>: Pfizer-BioNTech, Moderna.</a:t>
            </a:r>
            <a:endParaRPr lang="en-US" sz="1400"/>
          </a:p>
          <a:p>
            <a:pPr lvl="1">
              <a:lnSpc>
                <a:spcPct val="100000"/>
              </a:lnSpc>
            </a:pPr>
            <a:r>
              <a:rPr lang="en-US" sz="1400" b="1">
                <a:ea typeface="+mn-lt"/>
                <a:cs typeface="+mn-lt"/>
              </a:rPr>
              <a:t>Viral Vector Vaccines</a:t>
            </a:r>
            <a:r>
              <a:rPr lang="en-US" sz="1400">
                <a:ea typeface="+mn-lt"/>
                <a:cs typeface="+mn-lt"/>
              </a:rPr>
              <a:t>: AstraZeneca, Johnson &amp; Johnson.</a:t>
            </a:r>
            <a:endParaRPr lang="en-US" sz="1400"/>
          </a:p>
          <a:p>
            <a:pPr lvl="1">
              <a:lnSpc>
                <a:spcPct val="100000"/>
              </a:lnSpc>
            </a:pPr>
            <a:r>
              <a:rPr lang="en-US" sz="1400" b="1">
                <a:ea typeface="+mn-lt"/>
                <a:cs typeface="+mn-lt"/>
              </a:rPr>
              <a:t>Protein Subunit Vaccines</a:t>
            </a:r>
            <a:r>
              <a:rPr lang="en-US" sz="1400">
                <a:ea typeface="+mn-lt"/>
                <a:cs typeface="+mn-lt"/>
              </a:rPr>
              <a:t>: Novavax.</a:t>
            </a:r>
            <a:endParaRPr lang="en-US" sz="1400"/>
          </a:p>
          <a:p>
            <a:pPr lvl="1">
              <a:lnSpc>
                <a:spcPct val="100000"/>
              </a:lnSpc>
            </a:pPr>
            <a:r>
              <a:rPr lang="en-US" sz="1400" b="1">
                <a:ea typeface="+mn-lt"/>
                <a:cs typeface="+mn-lt"/>
              </a:rPr>
              <a:t>Inactivated or Attenuated Vaccines</a:t>
            </a:r>
            <a:r>
              <a:rPr lang="en-US" sz="1400">
                <a:ea typeface="+mn-lt"/>
                <a:cs typeface="+mn-lt"/>
              </a:rPr>
              <a:t>: Sinovac, Sinopharm.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 b="1">
                <a:ea typeface="+mn-lt"/>
                <a:cs typeface="+mn-lt"/>
              </a:rPr>
              <a:t>Importance of Getting Vaccinated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 b="1">
                <a:ea typeface="+mn-lt"/>
                <a:cs typeface="+mn-lt"/>
              </a:rPr>
              <a:t>Preventing Severe Illness</a:t>
            </a:r>
            <a:r>
              <a:rPr lang="en-US" sz="1400">
                <a:ea typeface="+mn-lt"/>
                <a:cs typeface="+mn-lt"/>
              </a:rPr>
              <a:t>: Reduces the risk of severe disease, hospitalization, and death.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 b="1">
                <a:ea typeface="+mn-lt"/>
                <a:cs typeface="+mn-lt"/>
              </a:rPr>
              <a:t>Herd Immunity</a:t>
            </a:r>
            <a:r>
              <a:rPr lang="en-US" sz="1400">
                <a:ea typeface="+mn-lt"/>
                <a:cs typeface="+mn-lt"/>
              </a:rPr>
              <a:t>: Helps achieve community protection by reducing virus transmission.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 b="1">
                <a:ea typeface="+mn-lt"/>
                <a:cs typeface="+mn-lt"/>
              </a:rPr>
              <a:t>Economic and Social Stability</a:t>
            </a:r>
            <a:r>
              <a:rPr lang="en-US" sz="1400">
                <a:ea typeface="+mn-lt"/>
                <a:cs typeface="+mn-lt"/>
              </a:rPr>
              <a:t>: Enables safer reopening of economies and return to normal activities.</a:t>
            </a:r>
            <a:endParaRPr lang="en-US" sz="1400"/>
          </a:p>
          <a:p>
            <a:pPr>
              <a:lnSpc>
                <a:spcPct val="100000"/>
              </a:lnSpc>
            </a:pPr>
            <a:endParaRPr lang="en-US" sz="1400"/>
          </a:p>
        </p:txBody>
      </p:sp>
      <p:pic>
        <p:nvPicPr>
          <p:cNvPr id="38" name="Picture 37" descr="Consumer attitudes about Pfizer, J&amp;J, and other Covid-19 vaccine brands ...">
            <a:extLst>
              <a:ext uri="{FF2B5EF4-FFF2-40B4-BE49-F238E27FC236}">
                <a16:creationId xmlns:a16="http://schemas.microsoft.com/office/drawing/2014/main" id="{882C76DC-4C1F-1D66-9ED6-5A346E59D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14" y="2226242"/>
            <a:ext cx="4097657" cy="23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4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9A060-A17B-0B66-FAA7-27F0F64878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3121" y="11721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Dashboard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199E3A-A8DB-4772-896A-7D7863E1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9" y="883214"/>
            <a:ext cx="11916834" cy="59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0D029C-26BE-6731-67EA-0445A5A952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44879" y="80118"/>
            <a:ext cx="7985759" cy="6216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/>
              <a:t>COUNTRY WISE REPORT</a:t>
            </a: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1316DE1-F991-FDDB-2CCC-B48E726F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81"/>
          <a:stretch/>
        </p:blipFill>
        <p:spPr>
          <a:xfrm>
            <a:off x="220036" y="724853"/>
            <a:ext cx="11751711" cy="61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8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C417CB-0E64-FF5D-9668-1A215D2F7D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PIE CHART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32044E-CF9C-13C9-B354-C2F78087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4" y="1171538"/>
            <a:ext cx="12196205" cy="568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328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AccentBoxVTI</vt:lpstr>
      <vt:lpstr>COVID-19 WORLD REPORTS</vt:lpstr>
      <vt:lpstr>Covid-19 WORLD Data</vt:lpstr>
      <vt:lpstr>INDEX</vt:lpstr>
      <vt:lpstr>COVID-19</vt:lpstr>
      <vt:lpstr>IMPACT OF COVID-19</vt:lpstr>
      <vt:lpstr>VACCINATION EFFORTS&amp;IMPORTANCE</vt:lpstr>
      <vt:lpstr>Dashboard</vt:lpstr>
      <vt:lpstr>COUNTRY WISE REPORT</vt:lpstr>
      <vt:lpstr>PIE CHART </vt:lpstr>
      <vt:lpstr>LINE CHART</vt:lpstr>
      <vt:lpstr>MAP</vt:lpstr>
      <vt:lpstr>DETAILS</vt:lpstr>
      <vt:lpstr>CASE STUDIES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267</cp:revision>
  <dcterms:created xsi:type="dcterms:W3CDTF">2013-07-15T20:26:40Z</dcterms:created>
  <dcterms:modified xsi:type="dcterms:W3CDTF">2024-11-08T08:15:13Z</dcterms:modified>
</cp:coreProperties>
</file>